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73" r:id="rId3"/>
    <p:sldId id="257" r:id="rId4"/>
    <p:sldId id="258" r:id="rId5"/>
    <p:sldId id="260" r:id="rId6"/>
    <p:sldId id="306" r:id="rId7"/>
    <p:sldId id="310" r:id="rId8"/>
    <p:sldId id="312" r:id="rId9"/>
    <p:sldId id="313" r:id="rId10"/>
    <p:sldId id="314" r:id="rId11"/>
    <p:sldId id="315" r:id="rId12"/>
    <p:sldId id="268" r:id="rId13"/>
    <p:sldId id="270" r:id="rId14"/>
    <p:sldId id="269" r:id="rId15"/>
    <p:sldId id="271" r:id="rId16"/>
    <p:sldId id="275" r:id="rId17"/>
    <p:sldId id="280" r:id="rId18"/>
    <p:sldId id="286" r:id="rId19"/>
    <p:sldId id="287" r:id="rId20"/>
    <p:sldId id="288" r:id="rId21"/>
    <p:sldId id="290" r:id="rId22"/>
    <p:sldId id="289" r:id="rId23"/>
    <p:sldId id="292" r:id="rId24"/>
    <p:sldId id="305" r:id="rId25"/>
    <p:sldId id="259" r:id="rId26"/>
    <p:sldId id="261" r:id="rId27"/>
    <p:sldId id="266" r:id="rId28"/>
    <p:sldId id="267" r:id="rId29"/>
    <p:sldId id="262" r:id="rId30"/>
    <p:sldId id="264" r:id="rId31"/>
    <p:sldId id="276" r:id="rId32"/>
    <p:sldId id="278" r:id="rId33"/>
    <p:sldId id="279" r:id="rId34"/>
    <p:sldId id="281" r:id="rId35"/>
    <p:sldId id="282" r:id="rId36"/>
    <p:sldId id="283" r:id="rId37"/>
    <p:sldId id="285" r:id="rId38"/>
    <p:sldId id="284" r:id="rId39"/>
    <p:sldId id="308" r:id="rId40"/>
    <p:sldId id="309" r:id="rId41"/>
    <p:sldId id="302" r:id="rId42"/>
    <p:sldId id="303" r:id="rId43"/>
    <p:sldId id="304" r:id="rId44"/>
    <p:sldId id="316" r:id="rId45"/>
    <p:sldId id="317" r:id="rId46"/>
    <p:sldId id="318" r:id="rId47"/>
    <p:sldId id="319" r:id="rId48"/>
    <p:sldId id="322" r:id="rId49"/>
    <p:sldId id="274" r:id="rId50"/>
    <p:sldId id="320" r:id="rId51"/>
    <p:sldId id="321" r:id="rId52"/>
    <p:sldId id="265" r:id="rId53"/>
    <p:sldId id="294" r:id="rId54"/>
    <p:sldId id="295" r:id="rId55"/>
    <p:sldId id="296" r:id="rId56"/>
    <p:sldId id="297" r:id="rId57"/>
    <p:sldId id="298" r:id="rId58"/>
    <p:sldId id="299" r:id="rId59"/>
    <p:sldId id="300" r:id="rId60"/>
    <p:sldId id="30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B19C44-3ED4-4C6C-A360-C318C6F7D791}" v="1313" dt="2025-01-07T22:48:50.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BA699AB6-19DF-F121-34DF-FD2E3CC95874}"/>
    <pc:docChg chg="modSld">
      <pc:chgData name="Guest User" userId="" providerId="Windows Live" clId="Web-{BA699AB6-19DF-F121-34DF-FD2E3CC95874}" dt="2024-12-10T20:11:32.940" v="2" actId="1076"/>
      <pc:docMkLst>
        <pc:docMk/>
      </pc:docMkLst>
      <pc:sldChg chg="modSp">
        <pc:chgData name="Guest User" userId="" providerId="Windows Live" clId="Web-{BA699AB6-19DF-F121-34DF-FD2E3CC95874}" dt="2024-12-10T20:11:32.940" v="2" actId="1076"/>
        <pc:sldMkLst>
          <pc:docMk/>
          <pc:sldMk cId="438277400" sldId="262"/>
        </pc:sldMkLst>
      </pc:sldChg>
    </pc:docChg>
  </pc:docChgLst>
  <pc:docChgLst>
    <pc:chgData name="Guest User" providerId="Windows Live" clId="Web-{A180E5EB-9058-4FCC-B18C-A8FA4027D4A1}"/>
    <pc:docChg chg="modSld">
      <pc:chgData name="Guest User" userId="" providerId="Windows Live" clId="Web-{A180E5EB-9058-4FCC-B18C-A8FA4027D4A1}" dt="2024-12-08T10:31:14.978" v="0"/>
      <pc:docMkLst>
        <pc:docMk/>
      </pc:docMkLst>
      <pc:sldChg chg="delSp">
        <pc:chgData name="Guest User" userId="" providerId="Windows Live" clId="Web-{A180E5EB-9058-4FCC-B18C-A8FA4027D4A1}" dt="2024-12-08T10:31:14.978" v="0"/>
        <pc:sldMkLst>
          <pc:docMk/>
          <pc:sldMk cId="2729428218" sldId="256"/>
        </pc:sldMkLst>
      </pc:sldChg>
    </pc:docChg>
  </pc:docChgLst>
  <pc:docChgLst>
    <pc:chgData name="Guest User" providerId="Windows Live" clId="Web-{6D859CD2-1004-41A7-E570-BFA56714A261}"/>
    <pc:docChg chg="modSld">
      <pc:chgData name="Guest User" userId="" providerId="Windows Live" clId="Web-{6D859CD2-1004-41A7-E570-BFA56714A261}" dt="2024-12-10T16:57:38.115" v="3" actId="20577"/>
      <pc:docMkLst>
        <pc:docMk/>
      </pc:docMkLst>
      <pc:sldChg chg="modSp">
        <pc:chgData name="Guest User" userId="" providerId="Windows Live" clId="Web-{6D859CD2-1004-41A7-E570-BFA56714A261}" dt="2024-12-10T16:51:21.127" v="2" actId="20577"/>
        <pc:sldMkLst>
          <pc:docMk/>
          <pc:sldMk cId="579738411" sldId="260"/>
        </pc:sldMkLst>
        <pc:spChg chg="mod">
          <ac:chgData name="Guest User" userId="" providerId="Windows Live" clId="Web-{6D859CD2-1004-41A7-E570-BFA56714A261}" dt="2024-12-10T16:51:21.127" v="2" actId="20577"/>
          <ac:spMkLst>
            <pc:docMk/>
            <pc:sldMk cId="579738411" sldId="260"/>
            <ac:spMk id="13" creationId="{1A0D872F-8D60-11BC-7BEF-36023B37C08F}"/>
          </ac:spMkLst>
        </pc:spChg>
        <pc:picChg chg="mod">
          <ac:chgData name="Guest User" userId="" providerId="Windows Live" clId="Web-{6D859CD2-1004-41A7-E570-BFA56714A261}" dt="2024-12-10T16:46:43.546" v="0"/>
          <ac:picMkLst>
            <pc:docMk/>
            <pc:sldMk cId="579738411" sldId="260"/>
            <ac:picMk id="11" creationId="{6BE6B776-9FCB-EB83-30B9-0D8267B86B63}"/>
          </ac:picMkLst>
        </pc:picChg>
      </pc:sldChg>
      <pc:sldChg chg="modSp">
        <pc:chgData name="Guest User" userId="" providerId="Windows Live" clId="Web-{6D859CD2-1004-41A7-E570-BFA56714A261}" dt="2024-12-10T16:57:38.115" v="3" actId="20577"/>
        <pc:sldMkLst>
          <pc:docMk/>
          <pc:sldMk cId="159130494" sldId="287"/>
        </pc:sldMkLst>
        <pc:spChg chg="mod">
          <ac:chgData name="Guest User" userId="" providerId="Windows Live" clId="Web-{6D859CD2-1004-41A7-E570-BFA56714A261}" dt="2024-12-10T16:57:38.115" v="3" actId="20577"/>
          <ac:spMkLst>
            <pc:docMk/>
            <pc:sldMk cId="159130494" sldId="287"/>
            <ac:spMk id="2" creationId="{67096485-2496-2E0D-C00E-509A3777AF7E}"/>
          </ac:spMkLst>
        </pc:spChg>
      </pc:sldChg>
    </pc:docChg>
  </pc:docChgLst>
  <pc:docChgLst>
    <pc:chgData name="Guest User" providerId="Windows Live" clId="Web-{CF99B043-3968-ADC1-6450-D2FDFB661A73}"/>
    <pc:docChg chg="addSld modSld">
      <pc:chgData name="Guest User" userId="" providerId="Windows Live" clId="Web-{CF99B043-3968-ADC1-6450-D2FDFB661A73}" dt="2024-12-10T18:06:32.040" v="84" actId="14100"/>
      <pc:docMkLst>
        <pc:docMk/>
      </pc:docMkLst>
      <pc:sldChg chg="addSp modSp">
        <pc:chgData name="Guest User" userId="" providerId="Windows Live" clId="Web-{CF99B043-3968-ADC1-6450-D2FDFB661A73}" dt="2024-12-10T17:58:44.255" v="69" actId="1076"/>
        <pc:sldMkLst>
          <pc:docMk/>
          <pc:sldMk cId="438277400" sldId="262"/>
        </pc:sldMkLst>
        <pc:spChg chg="mod">
          <ac:chgData name="Guest User" userId="" providerId="Windows Live" clId="Web-{CF99B043-3968-ADC1-6450-D2FDFB661A73}" dt="2024-12-10T17:58:44.255" v="69" actId="1076"/>
          <ac:spMkLst>
            <pc:docMk/>
            <pc:sldMk cId="438277400" sldId="262"/>
            <ac:spMk id="2" creationId="{B44D0FDB-8E25-AE60-0969-606D3D8E090F}"/>
          </ac:spMkLst>
        </pc:spChg>
        <pc:spChg chg="add mod">
          <ac:chgData name="Guest User" userId="" providerId="Windows Live" clId="Web-{CF99B043-3968-ADC1-6450-D2FDFB661A73}" dt="2024-12-10T17:58:37.364" v="61" actId="1076"/>
          <ac:spMkLst>
            <pc:docMk/>
            <pc:sldMk cId="438277400" sldId="262"/>
            <ac:spMk id="3" creationId="{0775359F-125A-3147-5424-BBE3579F7FBD}"/>
          </ac:spMkLst>
        </pc:spChg>
        <pc:spChg chg="add mod">
          <ac:chgData name="Guest User" userId="" providerId="Windows Live" clId="Web-{CF99B043-3968-ADC1-6450-D2FDFB661A73}" dt="2024-12-10T17:58:37.380" v="62" actId="1076"/>
          <ac:spMkLst>
            <pc:docMk/>
            <pc:sldMk cId="438277400" sldId="262"/>
            <ac:spMk id="4" creationId="{DBA7E78C-7347-A119-0BD8-05D62C137306}"/>
          </ac:spMkLst>
        </pc:spChg>
        <pc:spChg chg="add mod">
          <ac:chgData name="Guest User" userId="" providerId="Windows Live" clId="Web-{CF99B043-3968-ADC1-6450-D2FDFB661A73}" dt="2024-12-10T17:58:37.380" v="63" actId="1076"/>
          <ac:spMkLst>
            <pc:docMk/>
            <pc:sldMk cId="438277400" sldId="262"/>
            <ac:spMk id="5" creationId="{83ED5DD2-9D9C-D468-5AA5-4F9B953353DF}"/>
          </ac:spMkLst>
        </pc:spChg>
        <pc:spChg chg="add mod">
          <ac:chgData name="Guest User" userId="" providerId="Windows Live" clId="Web-{CF99B043-3968-ADC1-6450-D2FDFB661A73}" dt="2024-12-10T17:58:37.395" v="64" actId="1076"/>
          <ac:spMkLst>
            <pc:docMk/>
            <pc:sldMk cId="438277400" sldId="262"/>
            <ac:spMk id="6" creationId="{4EF3CDA4-5D75-180F-E5F3-8DEC9A86ABE2}"/>
          </ac:spMkLst>
        </pc:spChg>
        <pc:spChg chg="add mod">
          <ac:chgData name="Guest User" userId="" providerId="Windows Live" clId="Web-{CF99B043-3968-ADC1-6450-D2FDFB661A73}" dt="2024-12-10T17:58:37.395" v="65" actId="1076"/>
          <ac:spMkLst>
            <pc:docMk/>
            <pc:sldMk cId="438277400" sldId="262"/>
            <ac:spMk id="7" creationId="{34CF4FFF-A9C8-DC74-E8D6-115C50957B1D}"/>
          </ac:spMkLst>
        </pc:spChg>
        <pc:spChg chg="add mod">
          <ac:chgData name="Guest User" userId="" providerId="Windows Live" clId="Web-{CF99B043-3968-ADC1-6450-D2FDFB661A73}" dt="2024-12-10T17:58:37.411" v="66" actId="1076"/>
          <ac:spMkLst>
            <pc:docMk/>
            <pc:sldMk cId="438277400" sldId="262"/>
            <ac:spMk id="9" creationId="{A31B14F9-4E12-51AE-8B9D-9B4097F613FD}"/>
          </ac:spMkLst>
        </pc:spChg>
        <pc:spChg chg="add mod">
          <ac:chgData name="Guest User" userId="" providerId="Windows Live" clId="Web-{CF99B043-3968-ADC1-6450-D2FDFB661A73}" dt="2024-12-10T17:58:37.427" v="67" actId="1076"/>
          <ac:spMkLst>
            <pc:docMk/>
            <pc:sldMk cId="438277400" sldId="262"/>
            <ac:spMk id="10" creationId="{A480C034-E8E7-565A-65B0-9C829920538F}"/>
          </ac:spMkLst>
        </pc:spChg>
        <pc:spChg chg="add mod">
          <ac:chgData name="Guest User" userId="" providerId="Windows Live" clId="Web-{CF99B043-3968-ADC1-6450-D2FDFB661A73}" dt="2024-12-10T17:58:37.427" v="68" actId="1076"/>
          <ac:spMkLst>
            <pc:docMk/>
            <pc:sldMk cId="438277400" sldId="262"/>
            <ac:spMk id="11" creationId="{057566F7-DD17-B093-6B9C-6794AC300226}"/>
          </ac:spMkLst>
        </pc:spChg>
      </pc:sldChg>
      <pc:sldChg chg="addSp delSp modSp new">
        <pc:chgData name="Guest User" userId="" providerId="Windows Live" clId="Web-{CF99B043-3968-ADC1-6450-D2FDFB661A73}" dt="2024-12-10T18:06:32.040" v="84" actId="14100"/>
        <pc:sldMkLst>
          <pc:docMk/>
          <pc:sldMk cId="3527118987" sldId="320"/>
        </pc:sldMkLst>
        <pc:spChg chg="add mod">
          <ac:chgData name="Guest User" userId="" providerId="Windows Live" clId="Web-{CF99B043-3968-ADC1-6450-D2FDFB661A73}" dt="2024-12-10T18:06:32.040" v="84" actId="14100"/>
          <ac:spMkLst>
            <pc:docMk/>
            <pc:sldMk cId="3527118987" sldId="320"/>
            <ac:spMk id="3" creationId="{18BBF11F-BAF4-8344-2C93-6FA3CD0F2053}"/>
          </ac:spMkLst>
        </pc:spChg>
        <pc:spChg chg="add mod">
          <ac:chgData name="Guest User" userId="" providerId="Windows Live" clId="Web-{CF99B043-3968-ADC1-6450-D2FDFB661A73}" dt="2024-12-10T18:06:20.899" v="81" actId="1076"/>
          <ac:spMkLst>
            <pc:docMk/>
            <pc:sldMk cId="3527118987" sldId="320"/>
            <ac:spMk id="4" creationId="{8AEFF443-627A-FFAA-0E3A-75074E0BD645}"/>
          </ac:spMkLst>
        </pc:spChg>
      </pc:sldChg>
    </pc:docChg>
  </pc:docChgLst>
  <pc:docChgLst>
    <pc:chgData name="Guest User" providerId="Windows Live" clId="Web-{E7FE7AC1-0A86-08C2-3F8B-9321D849F43E}"/>
    <pc:docChg chg="addSld modSld">
      <pc:chgData name="Guest User" userId="" providerId="Windows Live" clId="Web-{E7FE7AC1-0A86-08C2-3F8B-9321D849F43E}" dt="2024-12-10T18:45:29.397" v="74" actId="1076"/>
      <pc:docMkLst>
        <pc:docMk/>
      </pc:docMkLst>
      <pc:sldChg chg="addSp delSp modSp add replId">
        <pc:chgData name="Guest User" userId="" providerId="Windows Live" clId="Web-{E7FE7AC1-0A86-08C2-3F8B-9321D849F43E}" dt="2024-12-10T18:06:16.670" v="47" actId="1076"/>
        <pc:sldMkLst>
          <pc:docMk/>
          <pc:sldMk cId="1549591133" sldId="316"/>
        </pc:sldMkLst>
        <pc:spChg chg="mod">
          <ac:chgData name="Guest User" userId="" providerId="Windows Live" clId="Web-{E7FE7AC1-0A86-08C2-3F8B-9321D849F43E}" dt="2024-12-10T18:02:47.553" v="5" actId="20577"/>
          <ac:spMkLst>
            <pc:docMk/>
            <pc:sldMk cId="1549591133" sldId="316"/>
            <ac:spMk id="2" creationId="{37D96758-6681-5276-8B99-7FB9F3E251D0}"/>
          </ac:spMkLst>
        </pc:spChg>
        <pc:spChg chg="add mod">
          <ac:chgData name="Guest User" userId="" providerId="Windows Live" clId="Web-{E7FE7AC1-0A86-08C2-3F8B-9321D849F43E}" dt="2024-12-10T18:05:30.434" v="36" actId="20577"/>
          <ac:spMkLst>
            <pc:docMk/>
            <pc:sldMk cId="1549591133" sldId="316"/>
            <ac:spMk id="8" creationId="{E80281E1-AF37-0552-93E0-70C440061BB2}"/>
          </ac:spMkLst>
        </pc:spChg>
        <pc:spChg chg="add mod">
          <ac:chgData name="Guest User" userId="" providerId="Windows Live" clId="Web-{E7FE7AC1-0A86-08C2-3F8B-9321D849F43E}" dt="2024-12-10T18:06:16.670" v="47" actId="1076"/>
          <ac:spMkLst>
            <pc:docMk/>
            <pc:sldMk cId="1549591133" sldId="316"/>
            <ac:spMk id="11" creationId="{D195BFB0-C1CA-BEAA-D4AC-4CA3D11D733B}"/>
          </ac:spMkLst>
        </pc:spChg>
        <pc:picChg chg="add mod ord">
          <ac:chgData name="Guest User" userId="" providerId="Windows Live" clId="Web-{E7FE7AC1-0A86-08C2-3F8B-9321D849F43E}" dt="2024-12-10T18:04:56.042" v="31" actId="1076"/>
          <ac:picMkLst>
            <pc:docMk/>
            <pc:sldMk cId="1549591133" sldId="316"/>
            <ac:picMk id="5" creationId="{B5492AE7-D8F3-BC72-2889-32CE572E9747}"/>
          </ac:picMkLst>
        </pc:picChg>
      </pc:sldChg>
      <pc:sldChg chg="addSp delSp modSp add replId">
        <pc:chgData name="Guest User" userId="" providerId="Windows Live" clId="Web-{E7FE7AC1-0A86-08C2-3F8B-9321D849F43E}" dt="2024-12-10T18:45:17.818" v="71" actId="1076"/>
        <pc:sldMkLst>
          <pc:docMk/>
          <pc:sldMk cId="2698471515" sldId="317"/>
        </pc:sldMkLst>
        <pc:spChg chg="add mod">
          <ac:chgData name="Guest User" userId="" providerId="Windows Live" clId="Web-{E7FE7AC1-0A86-08C2-3F8B-9321D849F43E}" dt="2024-12-10T18:06:42.171" v="53" actId="1076"/>
          <ac:spMkLst>
            <pc:docMk/>
            <pc:sldMk cId="2698471515" sldId="317"/>
            <ac:spMk id="7" creationId="{843FFE78-FD14-D562-5959-36307DC85C23}"/>
          </ac:spMkLst>
        </pc:spChg>
        <pc:picChg chg="add mod ord">
          <ac:chgData name="Guest User" userId="" providerId="Windows Live" clId="Web-{E7FE7AC1-0A86-08C2-3F8B-9321D849F43E}" dt="2024-12-10T18:03:37.055" v="18" actId="14100"/>
          <ac:picMkLst>
            <pc:docMk/>
            <pc:sldMk cId="2698471515" sldId="317"/>
            <ac:picMk id="6" creationId="{32AAE4AD-895F-4F07-6660-1FD121AD631C}"/>
          </ac:picMkLst>
        </pc:picChg>
        <pc:picChg chg="add mod">
          <ac:chgData name="Guest User" userId="" providerId="Windows Live" clId="Web-{E7FE7AC1-0A86-08C2-3F8B-9321D849F43E}" dt="2024-12-10T18:45:07.240" v="68" actId="1076"/>
          <ac:picMkLst>
            <pc:docMk/>
            <pc:sldMk cId="2698471515" sldId="317"/>
            <ac:picMk id="8" creationId="{7AE92C73-21C5-0529-FE7F-1554F6DCAF7C}"/>
          </ac:picMkLst>
        </pc:picChg>
        <pc:picChg chg="add mod">
          <ac:chgData name="Guest User" userId="" providerId="Windows Live" clId="Web-{E7FE7AC1-0A86-08C2-3F8B-9321D849F43E}" dt="2024-12-10T18:45:17.818" v="71" actId="1076"/>
          <ac:picMkLst>
            <pc:docMk/>
            <pc:sldMk cId="2698471515" sldId="317"/>
            <ac:picMk id="10" creationId="{DD7FA9FD-B921-5B4E-48A9-7709233A8D42}"/>
          </ac:picMkLst>
        </pc:picChg>
      </pc:sldChg>
      <pc:sldChg chg="addSp delSp modSp add replId">
        <pc:chgData name="Guest User" userId="" providerId="Windows Live" clId="Web-{E7FE7AC1-0A86-08C2-3F8B-9321D849F43E}" dt="2024-12-10T18:45:29.397" v="74" actId="1076"/>
        <pc:sldMkLst>
          <pc:docMk/>
          <pc:sldMk cId="860272863" sldId="318"/>
        </pc:sldMkLst>
        <pc:spChg chg="add mod">
          <ac:chgData name="Guest User" userId="" providerId="Windows Live" clId="Web-{E7FE7AC1-0A86-08C2-3F8B-9321D849F43E}" dt="2024-12-10T18:07:02.938" v="59" actId="1076"/>
          <ac:spMkLst>
            <pc:docMk/>
            <pc:sldMk cId="860272863" sldId="318"/>
            <ac:spMk id="7" creationId="{3B3AAA44-3BCD-A1BA-6782-82EA6C946CC0}"/>
          </ac:spMkLst>
        </pc:spChg>
        <pc:picChg chg="add mod ord">
          <ac:chgData name="Guest User" userId="" providerId="Windows Live" clId="Web-{E7FE7AC1-0A86-08C2-3F8B-9321D849F43E}" dt="2024-12-10T18:04:36.088" v="25" actId="1076"/>
          <ac:picMkLst>
            <pc:docMk/>
            <pc:sldMk cId="860272863" sldId="318"/>
            <ac:picMk id="5" creationId="{BEE6A1FA-763A-CCC2-A060-183A817531A0}"/>
          </ac:picMkLst>
        </pc:picChg>
        <pc:picChg chg="add mod">
          <ac:chgData name="Guest User" userId="" providerId="Windows Live" clId="Web-{E7FE7AC1-0A86-08C2-3F8B-9321D849F43E}" dt="2024-12-10T18:45:29.397" v="74" actId="1076"/>
          <ac:picMkLst>
            <pc:docMk/>
            <pc:sldMk cId="860272863" sldId="318"/>
            <ac:picMk id="8" creationId="{C4891BAB-11AF-3924-103A-05AD531A3E43}"/>
          </ac:picMkLst>
        </pc:picChg>
      </pc:sldChg>
      <pc:sldChg chg="addSp delSp modSp add replId">
        <pc:chgData name="Guest User" userId="" providerId="Windows Live" clId="Web-{E7FE7AC1-0A86-08C2-3F8B-9321D849F43E}" dt="2024-12-10T18:07:24.579" v="65" actId="1076"/>
        <pc:sldMkLst>
          <pc:docMk/>
          <pc:sldMk cId="4261351923" sldId="319"/>
        </pc:sldMkLst>
        <pc:spChg chg="add mod">
          <ac:chgData name="Guest User" userId="" providerId="Windows Live" clId="Web-{E7FE7AC1-0A86-08C2-3F8B-9321D849F43E}" dt="2024-12-10T18:07:24.579" v="65" actId="1076"/>
          <ac:spMkLst>
            <pc:docMk/>
            <pc:sldMk cId="4261351923" sldId="319"/>
            <ac:spMk id="7" creationId="{8BC6B25F-7801-4BCC-AEB6-E8383F14F16B}"/>
          </ac:spMkLst>
        </pc:spChg>
        <pc:picChg chg="add mod ord">
          <ac:chgData name="Guest User" userId="" providerId="Windows Live" clId="Web-{E7FE7AC1-0A86-08C2-3F8B-9321D849F43E}" dt="2024-12-10T18:04:49.230" v="30" actId="1076"/>
          <ac:picMkLst>
            <pc:docMk/>
            <pc:sldMk cId="4261351923" sldId="319"/>
            <ac:picMk id="6" creationId="{B395CF77-DE18-8CF0-145C-C87780F32BA9}"/>
          </ac:picMkLst>
        </pc:picChg>
      </pc:sldChg>
    </pc:docChg>
  </pc:docChgLst>
  <pc:docChgLst>
    <pc:chgData name="Guest User" providerId="Windows Live" clId="Web-{356B666F-C229-FF79-BDD4-94F0F083D5E0}"/>
    <pc:docChg chg="addSld modSld">
      <pc:chgData name="Guest User" userId="" providerId="Windows Live" clId="Web-{356B666F-C229-FF79-BDD4-94F0F083D5E0}" dt="2024-12-10T15:14:03.588" v="16" actId="20577"/>
      <pc:docMkLst>
        <pc:docMk/>
      </pc:docMkLst>
      <pc:sldChg chg="addSp delSp modSp add replId">
        <pc:chgData name="Guest User" userId="" providerId="Windows Live" clId="Web-{356B666F-C229-FF79-BDD4-94F0F083D5E0}" dt="2024-12-10T15:14:03.588" v="16" actId="20577"/>
        <pc:sldMkLst>
          <pc:docMk/>
          <pc:sldMk cId="2652823654" sldId="304"/>
        </pc:sldMkLst>
        <pc:spChg chg="mod">
          <ac:chgData name="Guest User" userId="" providerId="Windows Live" clId="Web-{356B666F-C229-FF79-BDD4-94F0F083D5E0}" dt="2024-12-10T15:14:03.588" v="16" actId="20577"/>
          <ac:spMkLst>
            <pc:docMk/>
            <pc:sldMk cId="2652823654" sldId="304"/>
            <ac:spMk id="2" creationId="{37D96758-6681-5276-8B99-7FB9F3E251D0}"/>
          </ac:spMkLst>
        </pc:spChg>
      </pc:sldChg>
    </pc:docChg>
  </pc:docChgLst>
  <pc:docChgLst>
    <pc:chgData name="Guest User" providerId="Windows Live" clId="Web-{5EB2F392-2D68-56F0-EF14-3E93440616C9}"/>
    <pc:docChg chg="modSld">
      <pc:chgData name="Guest User" userId="" providerId="Windows Live" clId="Web-{5EB2F392-2D68-56F0-EF14-3E93440616C9}" dt="2024-12-08T14:52:48.039" v="42" actId="20577"/>
      <pc:docMkLst>
        <pc:docMk/>
      </pc:docMkLst>
      <pc:sldChg chg="addSp delSp modSp">
        <pc:chgData name="Guest User" userId="" providerId="Windows Live" clId="Web-{5EB2F392-2D68-56F0-EF14-3E93440616C9}" dt="2024-12-08T14:36:49.279" v="19"/>
        <pc:sldMkLst>
          <pc:docMk/>
          <pc:sldMk cId="2438293654" sldId="257"/>
        </pc:sldMkLst>
        <pc:spChg chg="mod">
          <ac:chgData name="Guest User" userId="" providerId="Windows Live" clId="Web-{5EB2F392-2D68-56F0-EF14-3E93440616C9}" dt="2024-12-08T14:26:35.087" v="2"/>
          <ac:spMkLst>
            <pc:docMk/>
            <pc:sldMk cId="2438293654" sldId="257"/>
            <ac:spMk id="2" creationId="{1499E167-9360-03F5-585A-528F5662D2A2}"/>
          </ac:spMkLst>
        </pc:spChg>
        <pc:spChg chg="add mod">
          <ac:chgData name="Guest User" userId="" providerId="Windows Live" clId="Web-{5EB2F392-2D68-56F0-EF14-3E93440616C9}" dt="2024-12-08T14:36:49.279" v="19"/>
          <ac:spMkLst>
            <pc:docMk/>
            <pc:sldMk cId="2438293654" sldId="257"/>
            <ac:spMk id="3" creationId="{9B4CBEF2-D32B-4461-9C19-D7F814047452}"/>
          </ac:spMkLst>
        </pc:spChg>
        <pc:spChg chg="add">
          <ac:chgData name="Guest User" userId="" providerId="Windows Live" clId="Web-{5EB2F392-2D68-56F0-EF14-3E93440616C9}" dt="2024-12-08T14:26:35.087" v="2"/>
          <ac:spMkLst>
            <pc:docMk/>
            <pc:sldMk cId="2438293654" sldId="257"/>
            <ac:spMk id="22" creationId="{E45B1D5C-0827-4AF0-8186-11FC5A8B8B92}"/>
          </ac:spMkLst>
        </pc:spChg>
        <pc:spChg chg="add">
          <ac:chgData name="Guest User" userId="" providerId="Windows Live" clId="Web-{5EB2F392-2D68-56F0-EF14-3E93440616C9}" dt="2024-12-08T14:26:35.087" v="2"/>
          <ac:spMkLst>
            <pc:docMk/>
            <pc:sldMk cId="2438293654" sldId="257"/>
            <ac:spMk id="24" creationId="{99413ED5-9ED4-4772-BCE4-2BCAE6B12E35}"/>
          </ac:spMkLst>
        </pc:spChg>
        <pc:spChg chg="add">
          <ac:chgData name="Guest User" userId="" providerId="Windows Live" clId="Web-{5EB2F392-2D68-56F0-EF14-3E93440616C9}" dt="2024-12-08T14:26:35.087" v="2"/>
          <ac:spMkLst>
            <pc:docMk/>
            <pc:sldMk cId="2438293654" sldId="257"/>
            <ac:spMk id="26" creationId="{04357C93-F0CB-4A1C-8F77-4E9063789819}"/>
          </ac:spMkLst>
        </pc:spChg>
        <pc:spChg chg="add">
          <ac:chgData name="Guest User" userId="" providerId="Windows Live" clId="Web-{5EB2F392-2D68-56F0-EF14-3E93440616C9}" dt="2024-12-08T14:26:35.087" v="2"/>
          <ac:spMkLst>
            <pc:docMk/>
            <pc:sldMk cId="2438293654" sldId="257"/>
            <ac:spMk id="28" creationId="{90F533E9-6690-41A8-A372-4C6C622D028D}"/>
          </ac:spMkLst>
        </pc:spChg>
      </pc:sldChg>
      <pc:sldChg chg="addSp delSp modSp">
        <pc:chgData name="Guest User" userId="" providerId="Windows Live" clId="Web-{5EB2F392-2D68-56F0-EF14-3E93440616C9}" dt="2024-12-08T14:37:11.842" v="23" actId="20577"/>
        <pc:sldMkLst>
          <pc:docMk/>
          <pc:sldMk cId="2782424338" sldId="258"/>
        </pc:sldMkLst>
        <pc:spChg chg="mod">
          <ac:chgData name="Guest User" userId="" providerId="Windows Live" clId="Web-{5EB2F392-2D68-56F0-EF14-3E93440616C9}" dt="2024-12-08T14:30:33.667" v="9"/>
          <ac:spMkLst>
            <pc:docMk/>
            <pc:sldMk cId="2782424338" sldId="258"/>
            <ac:spMk id="2" creationId="{1661B21E-9F0E-901E-0437-46ADD8B7DB3F}"/>
          </ac:spMkLst>
        </pc:spChg>
        <pc:spChg chg="add mod">
          <ac:chgData name="Guest User" userId="" providerId="Windows Live" clId="Web-{5EB2F392-2D68-56F0-EF14-3E93440616C9}" dt="2024-12-08T14:37:11.842" v="23" actId="20577"/>
          <ac:spMkLst>
            <pc:docMk/>
            <pc:sldMk cId="2782424338" sldId="258"/>
            <ac:spMk id="3" creationId="{39B37ACA-9F51-EF3C-6D64-6CE335C71B6F}"/>
          </ac:spMkLst>
        </pc:spChg>
        <pc:spChg chg="add del">
          <ac:chgData name="Guest User" userId="" providerId="Windows Live" clId="Web-{5EB2F392-2D68-56F0-EF14-3E93440616C9}" dt="2024-12-08T14:30:33.667" v="9"/>
          <ac:spMkLst>
            <pc:docMk/>
            <pc:sldMk cId="2782424338" sldId="258"/>
            <ac:spMk id="9" creationId="{A4AC5506-6312-4701-8D3C-40187889A947}"/>
          </ac:spMkLst>
        </pc:spChg>
      </pc:sldChg>
      <pc:sldChg chg="addSp delSp modSp mod setBg">
        <pc:chgData name="Guest User" userId="" providerId="Windows Live" clId="Web-{5EB2F392-2D68-56F0-EF14-3E93440616C9}" dt="2024-12-08T14:52:48.039" v="42" actId="20577"/>
        <pc:sldMkLst>
          <pc:docMk/>
          <pc:sldMk cId="579738411" sldId="260"/>
        </pc:sldMkLst>
        <pc:spChg chg="mod">
          <ac:chgData name="Guest User" userId="" providerId="Windows Live" clId="Web-{5EB2F392-2D68-56F0-EF14-3E93440616C9}" dt="2024-12-08T14:50:50.303" v="36"/>
          <ac:spMkLst>
            <pc:docMk/>
            <pc:sldMk cId="579738411" sldId="260"/>
            <ac:spMk id="2" creationId="{21F02948-8529-C8C1-AE3F-CEA4F1C1345F}"/>
          </ac:spMkLst>
        </pc:spChg>
        <pc:spChg chg="add mod">
          <ac:chgData name="Guest User" userId="" providerId="Windows Live" clId="Web-{5EB2F392-2D68-56F0-EF14-3E93440616C9}" dt="2024-12-08T14:52:48.039" v="42" actId="20577"/>
          <ac:spMkLst>
            <pc:docMk/>
            <pc:sldMk cId="579738411" sldId="260"/>
            <ac:spMk id="13" creationId="{1A0D872F-8D60-11BC-7BEF-36023B37C08F}"/>
          </ac:spMkLst>
        </pc:spChg>
        <pc:spChg chg="add mod">
          <ac:chgData name="Guest User" userId="" providerId="Windows Live" clId="Web-{5EB2F392-2D68-56F0-EF14-3E93440616C9}" dt="2024-12-08T14:51:15.601" v="38"/>
          <ac:spMkLst>
            <pc:docMk/>
            <pc:sldMk cId="579738411" sldId="260"/>
            <ac:spMk id="18" creationId="{047C8CCB-F95D-4249-92DD-651249D3535A}"/>
          </ac:spMkLst>
        </pc:spChg>
        <pc:spChg chg="add">
          <ac:chgData name="Guest User" userId="" providerId="Windows Live" clId="Web-{5EB2F392-2D68-56F0-EF14-3E93440616C9}" dt="2024-12-08T14:49:58.911" v="35"/>
          <ac:spMkLst>
            <pc:docMk/>
            <pc:sldMk cId="579738411" sldId="260"/>
            <ac:spMk id="20" creationId="{6753252F-4873-4F63-801D-CC719279A7D5}"/>
          </ac:spMkLst>
        </pc:spChg>
        <pc:picChg chg="add mod ord">
          <ac:chgData name="Guest User" userId="" providerId="Windows Live" clId="Web-{5EB2F392-2D68-56F0-EF14-3E93440616C9}" dt="2024-12-08T14:49:58.911" v="35"/>
          <ac:picMkLst>
            <pc:docMk/>
            <pc:sldMk cId="579738411" sldId="260"/>
            <ac:picMk id="11" creationId="{6BE6B776-9FCB-EB83-30B9-0D8267B86B63}"/>
          </ac:picMkLst>
        </pc:picChg>
      </pc:sldChg>
    </pc:docChg>
  </pc:docChgLst>
  <pc:docChgLst>
    <pc:chgData name="Guest User" providerId="Windows Live" clId="Web-{79027534-EF1D-DB65-BB9F-D10D8DDC19E8}"/>
    <pc:docChg chg="addSld modSld">
      <pc:chgData name="Guest User" userId="" providerId="Windows Live" clId="Web-{79027534-EF1D-DB65-BB9F-D10D8DDC19E8}" dt="2024-12-07T14:18:46.292" v="199" actId="20577"/>
      <pc:docMkLst>
        <pc:docMk/>
      </pc:docMkLst>
      <pc:sldChg chg="addSp delSp modSp new mod setBg">
        <pc:chgData name="Guest User" userId="" providerId="Windows Live" clId="Web-{79027534-EF1D-DB65-BB9F-D10D8DDC19E8}" dt="2024-12-07T14:17:44.494" v="196" actId="1076"/>
        <pc:sldMkLst>
          <pc:docMk/>
          <pc:sldMk cId="2438293654" sldId="257"/>
        </pc:sldMkLst>
        <pc:spChg chg="mod">
          <ac:chgData name="Guest User" userId="" providerId="Windows Live" clId="Web-{79027534-EF1D-DB65-BB9F-D10D8DDC19E8}" dt="2024-12-07T14:11:50.149" v="78"/>
          <ac:spMkLst>
            <pc:docMk/>
            <pc:sldMk cId="2438293654" sldId="257"/>
            <ac:spMk id="2" creationId="{1499E167-9360-03F5-585A-528F5662D2A2}"/>
          </ac:spMkLst>
        </pc:spChg>
      </pc:sldChg>
      <pc:sldChg chg="addSp delSp modSp new mod setBg">
        <pc:chgData name="Guest User" userId="" providerId="Windows Live" clId="Web-{79027534-EF1D-DB65-BB9F-D10D8DDC19E8}" dt="2024-12-07T14:17:05.807" v="190"/>
        <pc:sldMkLst>
          <pc:docMk/>
          <pc:sldMk cId="2782424338" sldId="258"/>
        </pc:sldMkLst>
        <pc:spChg chg="mod">
          <ac:chgData name="Guest User" userId="" providerId="Windows Live" clId="Web-{79027534-EF1D-DB65-BB9F-D10D8DDC19E8}" dt="2024-12-07T14:17:03.307" v="189"/>
          <ac:spMkLst>
            <pc:docMk/>
            <pc:sldMk cId="2782424338" sldId="258"/>
            <ac:spMk id="2" creationId="{1661B21E-9F0E-901E-0437-46ADD8B7DB3F}"/>
          </ac:spMkLst>
        </pc:spChg>
        <pc:spChg chg="add mod">
          <ac:chgData name="Guest User" userId="" providerId="Windows Live" clId="Web-{79027534-EF1D-DB65-BB9F-D10D8DDC19E8}" dt="2024-12-07T14:17:05.807" v="190"/>
          <ac:spMkLst>
            <pc:docMk/>
            <pc:sldMk cId="2782424338" sldId="258"/>
            <ac:spMk id="9" creationId="{A4AC5506-6312-4701-8D3C-40187889A947}"/>
          </ac:spMkLst>
        </pc:spChg>
      </pc:sldChg>
      <pc:sldChg chg="modSp new">
        <pc:chgData name="Guest User" userId="" providerId="Windows Live" clId="Web-{79027534-EF1D-DB65-BB9F-D10D8DDC19E8}" dt="2024-12-07T14:10:59.774" v="69" actId="20577"/>
        <pc:sldMkLst>
          <pc:docMk/>
          <pc:sldMk cId="696954388" sldId="259"/>
        </pc:sldMkLst>
        <pc:spChg chg="mod">
          <ac:chgData name="Guest User" userId="" providerId="Windows Live" clId="Web-{79027534-EF1D-DB65-BB9F-D10D8DDC19E8}" dt="2024-12-07T14:10:59.774" v="69" actId="20577"/>
          <ac:spMkLst>
            <pc:docMk/>
            <pc:sldMk cId="696954388" sldId="259"/>
            <ac:spMk id="2" creationId="{A3BBD23D-C8B3-FF2D-6AAA-34BAE5793170}"/>
          </ac:spMkLst>
        </pc:spChg>
      </pc:sldChg>
      <pc:sldChg chg="addSp delSp modSp new mod setBg">
        <pc:chgData name="Guest User" userId="" providerId="Windows Live" clId="Web-{79027534-EF1D-DB65-BB9F-D10D8DDC19E8}" dt="2024-12-07T14:18:46.292" v="199" actId="20577"/>
        <pc:sldMkLst>
          <pc:docMk/>
          <pc:sldMk cId="579738411" sldId="260"/>
        </pc:sldMkLst>
        <pc:spChg chg="mod">
          <ac:chgData name="Guest User" userId="" providerId="Windows Live" clId="Web-{79027534-EF1D-DB65-BB9F-D10D8DDC19E8}" dt="2024-12-07T14:18:46.292" v="199" actId="20577"/>
          <ac:spMkLst>
            <pc:docMk/>
            <pc:sldMk cId="579738411" sldId="260"/>
            <ac:spMk id="2" creationId="{21F02948-8529-C8C1-AE3F-CEA4F1C1345F}"/>
          </ac:spMkLst>
        </pc:spChg>
      </pc:sldChg>
      <pc:sldChg chg="modSp new">
        <pc:chgData name="Guest User" userId="" providerId="Windows Live" clId="Web-{79027534-EF1D-DB65-BB9F-D10D8DDC19E8}" dt="2024-12-07T14:13:36.696" v="117" actId="20577"/>
        <pc:sldMkLst>
          <pc:docMk/>
          <pc:sldMk cId="2747212749" sldId="261"/>
        </pc:sldMkLst>
      </pc:sldChg>
      <pc:sldChg chg="modSp new">
        <pc:chgData name="Guest User" userId="" providerId="Windows Live" clId="Web-{79027534-EF1D-DB65-BB9F-D10D8DDC19E8}" dt="2024-12-07T14:13:48.462" v="122" actId="20577"/>
        <pc:sldMkLst>
          <pc:docMk/>
          <pc:sldMk cId="438277400" sldId="262"/>
        </pc:sldMkLst>
        <pc:spChg chg="mod">
          <ac:chgData name="Guest User" userId="" providerId="Windows Live" clId="Web-{79027534-EF1D-DB65-BB9F-D10D8DDC19E8}" dt="2024-12-07T14:13:48.462" v="122" actId="20577"/>
          <ac:spMkLst>
            <pc:docMk/>
            <pc:sldMk cId="438277400" sldId="262"/>
            <ac:spMk id="2" creationId="{B44D0FDB-8E25-AE60-0969-606D3D8E090F}"/>
          </ac:spMkLst>
        </pc:spChg>
      </pc:sldChg>
      <pc:sldChg chg="modSp new">
        <pc:chgData name="Guest User" userId="" providerId="Windows Live" clId="Web-{79027534-EF1D-DB65-BB9F-D10D8DDC19E8}" dt="2024-12-07T14:14:46.947" v="147" actId="20577"/>
        <pc:sldMkLst>
          <pc:docMk/>
          <pc:sldMk cId="3733954126" sldId="263"/>
        </pc:sldMkLst>
      </pc:sldChg>
      <pc:sldChg chg="modSp new">
        <pc:chgData name="Guest User" userId="" providerId="Windows Live" clId="Web-{79027534-EF1D-DB65-BB9F-D10D8DDC19E8}" dt="2024-12-07T14:15:11.822" v="169" actId="20577"/>
        <pc:sldMkLst>
          <pc:docMk/>
          <pc:sldMk cId="1196661457" sldId="264"/>
        </pc:sldMkLst>
        <pc:spChg chg="mod">
          <ac:chgData name="Guest User" userId="" providerId="Windows Live" clId="Web-{79027534-EF1D-DB65-BB9F-D10D8DDC19E8}" dt="2024-12-07T14:15:11.822" v="169" actId="20577"/>
          <ac:spMkLst>
            <pc:docMk/>
            <pc:sldMk cId="1196661457" sldId="264"/>
            <ac:spMk id="2" creationId="{BE6882A7-800B-D481-CC72-E8644FA5516A}"/>
          </ac:spMkLst>
        </pc:spChg>
      </pc:sldChg>
      <pc:sldChg chg="modSp new">
        <pc:chgData name="Guest User" userId="" providerId="Windows Live" clId="Web-{79027534-EF1D-DB65-BB9F-D10D8DDC19E8}" dt="2024-12-07T14:15:36.853" v="181" actId="20577"/>
        <pc:sldMkLst>
          <pc:docMk/>
          <pc:sldMk cId="1010013695" sldId="265"/>
        </pc:sldMkLst>
        <pc:spChg chg="mod">
          <ac:chgData name="Guest User" userId="" providerId="Windows Live" clId="Web-{79027534-EF1D-DB65-BB9F-D10D8DDC19E8}" dt="2024-12-07T14:15:36.853" v="181" actId="20577"/>
          <ac:spMkLst>
            <pc:docMk/>
            <pc:sldMk cId="1010013695" sldId="265"/>
            <ac:spMk id="2" creationId="{37D96758-6681-5276-8B99-7FB9F3E251D0}"/>
          </ac:spMkLst>
        </pc:spChg>
      </pc:sldChg>
    </pc:docChg>
  </pc:docChgLst>
  <pc:docChgLst>
    <pc:chgData name="Guest User" providerId="Windows Live" clId="Web-{CC8883AC-7A00-8E2B-E8D5-99F2DF8F727B}"/>
    <pc:docChg chg="addSld modSld sldOrd">
      <pc:chgData name="Guest User" userId="" providerId="Windows Live" clId="Web-{CC8883AC-7A00-8E2B-E8D5-99F2DF8F727B}" dt="2024-12-10T04:10:20.863" v="9" actId="20577"/>
      <pc:docMkLst>
        <pc:docMk/>
      </pc:docMkLst>
      <pc:sldChg chg="ord">
        <pc:chgData name="Guest User" userId="" providerId="Windows Live" clId="Web-{CC8883AC-7A00-8E2B-E8D5-99F2DF8F727B}" dt="2024-12-10T04:09:40.971" v="0"/>
        <pc:sldMkLst>
          <pc:docMk/>
          <pc:sldMk cId="3253965748" sldId="269"/>
        </pc:sldMkLst>
      </pc:sldChg>
      <pc:sldChg chg="modSp new">
        <pc:chgData name="Guest User" userId="" providerId="Windows Live" clId="Web-{CC8883AC-7A00-8E2B-E8D5-99F2DF8F727B}" dt="2024-12-10T04:10:20.863" v="9" actId="20577"/>
        <pc:sldMkLst>
          <pc:docMk/>
          <pc:sldMk cId="3652050151" sldId="272"/>
        </pc:sldMkLst>
      </pc:sldChg>
    </pc:docChg>
  </pc:docChgLst>
  <pc:docChgLst>
    <pc:chgData name="Guest User" providerId="Windows Live" clId="Web-{09A64B5C-633E-649C-4100-AA514858060B}"/>
    <pc:docChg chg="addSld modSld">
      <pc:chgData name="Guest User" userId="" providerId="Windows Live" clId="Web-{09A64B5C-633E-649C-4100-AA514858060B}" dt="2024-12-10T13:25:36.744" v="171"/>
      <pc:docMkLst>
        <pc:docMk/>
      </pc:docMkLst>
      <pc:sldChg chg="modSp">
        <pc:chgData name="Guest User" userId="" providerId="Windows Live" clId="Web-{09A64B5C-633E-649C-4100-AA514858060B}" dt="2024-12-10T13:18:55.948" v="158"/>
        <pc:sldMkLst>
          <pc:docMk/>
          <pc:sldMk cId="2438293654" sldId="257"/>
        </pc:sldMkLst>
        <pc:spChg chg="mod">
          <ac:chgData name="Guest User" userId="" providerId="Windows Live" clId="Web-{09A64B5C-633E-649C-4100-AA514858060B}" dt="2024-12-10T13:13:40.124" v="157" actId="20577"/>
          <ac:spMkLst>
            <pc:docMk/>
            <pc:sldMk cId="2438293654" sldId="257"/>
            <ac:spMk id="3" creationId="{9B4CBEF2-D32B-4461-9C19-D7F814047452}"/>
          </ac:spMkLst>
        </pc:spChg>
        <pc:picChg chg="mod">
          <ac:chgData name="Guest User" userId="" providerId="Windows Live" clId="Web-{09A64B5C-633E-649C-4100-AA514858060B}" dt="2024-12-10T13:18:55.948" v="158"/>
          <ac:picMkLst>
            <pc:docMk/>
            <pc:sldMk cId="2438293654" sldId="257"/>
            <ac:picMk id="6" creationId="{8F0A6098-6E1F-2306-F47E-20501B045C4F}"/>
          </ac:picMkLst>
        </pc:picChg>
      </pc:sldChg>
      <pc:sldChg chg="modSp">
        <pc:chgData name="Guest User" userId="" providerId="Windows Live" clId="Web-{09A64B5C-633E-649C-4100-AA514858060B}" dt="2024-12-10T13:19:32.106" v="160" actId="1076"/>
        <pc:sldMkLst>
          <pc:docMk/>
          <pc:sldMk cId="2782424338" sldId="258"/>
        </pc:sldMkLst>
        <pc:spChg chg="mod">
          <ac:chgData name="Guest User" userId="" providerId="Windows Live" clId="Web-{09A64B5C-633E-649C-4100-AA514858060B}" dt="2024-12-10T13:08:41.676" v="155" actId="20577"/>
          <ac:spMkLst>
            <pc:docMk/>
            <pc:sldMk cId="2782424338" sldId="258"/>
            <ac:spMk id="3" creationId="{39B37ACA-9F51-EF3C-6D64-6CE335C71B6F}"/>
          </ac:spMkLst>
        </pc:spChg>
        <pc:picChg chg="mod">
          <ac:chgData name="Guest User" userId="" providerId="Windows Live" clId="Web-{09A64B5C-633E-649C-4100-AA514858060B}" dt="2024-12-10T13:19:32.106" v="160" actId="1076"/>
          <ac:picMkLst>
            <pc:docMk/>
            <pc:sldMk cId="2782424338" sldId="258"/>
            <ac:picMk id="7" creationId="{59C8F6B3-27B9-4D66-8297-FC5D21248141}"/>
          </ac:picMkLst>
        </pc:picChg>
      </pc:sldChg>
      <pc:sldChg chg="addSp delSp modSp mod setBg">
        <pc:chgData name="Guest User" userId="" providerId="Windows Live" clId="Web-{09A64B5C-633E-649C-4100-AA514858060B}" dt="2024-12-10T13:25:02.571" v="161"/>
        <pc:sldMkLst>
          <pc:docMk/>
          <pc:sldMk cId="1010013695" sldId="265"/>
        </pc:sldMkLst>
        <pc:spChg chg="mod">
          <ac:chgData name="Guest User" userId="" providerId="Windows Live" clId="Web-{09A64B5C-633E-649C-4100-AA514858060B}" dt="2024-12-10T12:52:44.500" v="85" actId="20577"/>
          <ac:spMkLst>
            <pc:docMk/>
            <pc:sldMk cId="1010013695" sldId="265"/>
            <ac:spMk id="2" creationId="{37D96758-6681-5276-8B99-7FB9F3E251D0}"/>
          </ac:spMkLst>
        </pc:spChg>
        <pc:spChg chg="add mod">
          <ac:chgData name="Guest User" userId="" providerId="Windows Live" clId="Web-{09A64B5C-633E-649C-4100-AA514858060B}" dt="2024-12-10T13:25:02.571" v="161"/>
          <ac:spMkLst>
            <pc:docMk/>
            <pc:sldMk cId="1010013695" sldId="265"/>
            <ac:spMk id="9" creationId="{A4AC5506-6312-4701-8D3C-40187889A947}"/>
          </ac:spMkLst>
        </pc:spChg>
        <pc:picChg chg="add mod ord">
          <ac:chgData name="Guest User" userId="" providerId="Windows Live" clId="Web-{09A64B5C-633E-649C-4100-AA514858060B}" dt="2024-12-10T12:41:36.992" v="4" actId="1076"/>
          <ac:picMkLst>
            <pc:docMk/>
            <pc:sldMk cId="1010013695" sldId="265"/>
            <ac:picMk id="4" creationId="{FDEFE52E-D583-F8E6-950A-9A7AE512D2B3}"/>
          </ac:picMkLst>
        </pc:picChg>
      </pc:sldChg>
      <pc:sldChg chg="modSp">
        <pc:chgData name="Guest User" userId="" providerId="Windows Live" clId="Web-{09A64B5C-633E-649C-4100-AA514858060B}" dt="2024-12-10T13:02:30.568" v="150" actId="20577"/>
        <pc:sldMkLst>
          <pc:docMk/>
          <pc:sldMk cId="1054841265" sldId="293"/>
        </pc:sldMkLst>
      </pc:sldChg>
      <pc:sldChg chg="addSp delSp modSp add replId">
        <pc:chgData name="Guest User" userId="" providerId="Windows Live" clId="Web-{09A64B5C-633E-649C-4100-AA514858060B}" dt="2024-12-10T13:25:06.258" v="162"/>
        <pc:sldMkLst>
          <pc:docMk/>
          <pc:sldMk cId="3584089218" sldId="294"/>
        </pc:sldMkLst>
        <pc:spChg chg="mod">
          <ac:chgData name="Guest User" userId="" providerId="Windows Live" clId="Web-{09A64B5C-633E-649C-4100-AA514858060B}" dt="2024-12-10T12:52:49.688" v="87" actId="20577"/>
          <ac:spMkLst>
            <pc:docMk/>
            <pc:sldMk cId="3584089218" sldId="294"/>
            <ac:spMk id="2" creationId="{37D96758-6681-5276-8B99-7FB9F3E251D0}"/>
          </ac:spMkLst>
        </pc:spChg>
        <pc:spChg chg="mod">
          <ac:chgData name="Guest User" userId="" providerId="Windows Live" clId="Web-{09A64B5C-633E-649C-4100-AA514858060B}" dt="2024-12-10T13:25:06.258" v="162"/>
          <ac:spMkLst>
            <pc:docMk/>
            <pc:sldMk cId="3584089218" sldId="294"/>
            <ac:spMk id="9" creationId="{A4AC5506-6312-4701-8D3C-40187889A947}"/>
          </ac:spMkLst>
        </pc:spChg>
        <pc:picChg chg="add mod ord">
          <ac:chgData name="Guest User" userId="" providerId="Windows Live" clId="Web-{09A64B5C-633E-649C-4100-AA514858060B}" dt="2024-12-10T12:42:20.790" v="11" actId="14100"/>
          <ac:picMkLst>
            <pc:docMk/>
            <pc:sldMk cId="3584089218" sldId="294"/>
            <ac:picMk id="6" creationId="{731EDAB4-3AD2-DCFA-388C-F0387A0ED23F}"/>
          </ac:picMkLst>
        </pc:picChg>
        <pc:picChg chg="add mod">
          <ac:chgData name="Guest User" userId="" providerId="Windows Live" clId="Web-{09A64B5C-633E-649C-4100-AA514858060B}" dt="2024-12-10T12:42:52.807" v="15" actId="1076"/>
          <ac:picMkLst>
            <pc:docMk/>
            <pc:sldMk cId="3584089218" sldId="294"/>
            <ac:picMk id="7" creationId="{4479BBDE-40CD-0DAA-7871-13660FD69A4C}"/>
          </ac:picMkLst>
        </pc:picChg>
      </pc:sldChg>
      <pc:sldChg chg="addSp delSp modSp add replId">
        <pc:chgData name="Guest User" userId="" providerId="Windows Live" clId="Web-{09A64B5C-633E-649C-4100-AA514858060B}" dt="2024-12-10T13:25:09.727" v="163"/>
        <pc:sldMkLst>
          <pc:docMk/>
          <pc:sldMk cId="3311985427" sldId="295"/>
        </pc:sldMkLst>
        <pc:spChg chg="mod">
          <ac:chgData name="Guest User" userId="" providerId="Windows Live" clId="Web-{09A64B5C-633E-649C-4100-AA514858060B}" dt="2024-12-10T12:52:53.672" v="89" actId="20577"/>
          <ac:spMkLst>
            <pc:docMk/>
            <pc:sldMk cId="3311985427" sldId="295"/>
            <ac:spMk id="2" creationId="{37D96758-6681-5276-8B99-7FB9F3E251D0}"/>
          </ac:spMkLst>
        </pc:spChg>
        <pc:spChg chg="mod">
          <ac:chgData name="Guest User" userId="" providerId="Windows Live" clId="Web-{09A64B5C-633E-649C-4100-AA514858060B}" dt="2024-12-10T13:25:09.727" v="163"/>
          <ac:spMkLst>
            <pc:docMk/>
            <pc:sldMk cId="3311985427" sldId="295"/>
            <ac:spMk id="9" creationId="{A4AC5506-6312-4701-8D3C-40187889A947}"/>
          </ac:spMkLst>
        </pc:spChg>
        <pc:picChg chg="add mod ord">
          <ac:chgData name="Guest User" userId="" providerId="Windows Live" clId="Web-{09A64B5C-633E-649C-4100-AA514858060B}" dt="2024-12-10T12:43:28.933" v="22" actId="14100"/>
          <ac:picMkLst>
            <pc:docMk/>
            <pc:sldMk cId="3311985427" sldId="295"/>
            <ac:picMk id="5" creationId="{A130A14E-53F3-AB05-0FC8-F071B06AD8C6}"/>
          </ac:picMkLst>
        </pc:picChg>
      </pc:sldChg>
      <pc:sldChg chg="addSp delSp modSp add replId">
        <pc:chgData name="Guest User" userId="" providerId="Windows Live" clId="Web-{09A64B5C-633E-649C-4100-AA514858060B}" dt="2024-12-10T13:25:14.540" v="164"/>
        <pc:sldMkLst>
          <pc:docMk/>
          <pc:sldMk cId="313651241" sldId="296"/>
        </pc:sldMkLst>
        <pc:spChg chg="mod">
          <ac:chgData name="Guest User" userId="" providerId="Windows Live" clId="Web-{09A64B5C-633E-649C-4100-AA514858060B}" dt="2024-12-10T12:52:59.141" v="91" actId="20577"/>
          <ac:spMkLst>
            <pc:docMk/>
            <pc:sldMk cId="313651241" sldId="296"/>
            <ac:spMk id="2" creationId="{37D96758-6681-5276-8B99-7FB9F3E251D0}"/>
          </ac:spMkLst>
        </pc:spChg>
        <pc:spChg chg="mod">
          <ac:chgData name="Guest User" userId="" providerId="Windows Live" clId="Web-{09A64B5C-633E-649C-4100-AA514858060B}" dt="2024-12-10T13:25:14.540" v="164"/>
          <ac:spMkLst>
            <pc:docMk/>
            <pc:sldMk cId="313651241" sldId="296"/>
            <ac:spMk id="9" creationId="{A4AC5506-6312-4701-8D3C-40187889A947}"/>
          </ac:spMkLst>
        </pc:spChg>
        <pc:picChg chg="add mod ord">
          <ac:chgData name="Guest User" userId="" providerId="Windows Live" clId="Web-{09A64B5C-633E-649C-4100-AA514858060B}" dt="2024-12-10T12:44:04.263" v="29" actId="1076"/>
          <ac:picMkLst>
            <pc:docMk/>
            <pc:sldMk cId="313651241" sldId="296"/>
            <ac:picMk id="6" creationId="{AAFEA4B3-2201-13E9-01AB-5E06F619A085}"/>
          </ac:picMkLst>
        </pc:picChg>
      </pc:sldChg>
      <pc:sldChg chg="addSp delSp modSp add replId">
        <pc:chgData name="Guest User" userId="" providerId="Windows Live" clId="Web-{09A64B5C-633E-649C-4100-AA514858060B}" dt="2024-12-10T13:25:17.821" v="165"/>
        <pc:sldMkLst>
          <pc:docMk/>
          <pc:sldMk cId="3607378426" sldId="297"/>
        </pc:sldMkLst>
        <pc:spChg chg="mod">
          <ac:chgData name="Guest User" userId="" providerId="Windows Live" clId="Web-{09A64B5C-633E-649C-4100-AA514858060B}" dt="2024-12-10T12:53:04.485" v="93" actId="20577"/>
          <ac:spMkLst>
            <pc:docMk/>
            <pc:sldMk cId="3607378426" sldId="297"/>
            <ac:spMk id="2" creationId="{37D96758-6681-5276-8B99-7FB9F3E251D0}"/>
          </ac:spMkLst>
        </pc:spChg>
        <pc:spChg chg="mod">
          <ac:chgData name="Guest User" userId="" providerId="Windows Live" clId="Web-{09A64B5C-633E-649C-4100-AA514858060B}" dt="2024-12-10T13:25:17.821" v="165"/>
          <ac:spMkLst>
            <pc:docMk/>
            <pc:sldMk cId="3607378426" sldId="297"/>
            <ac:spMk id="9" creationId="{A4AC5506-6312-4701-8D3C-40187889A947}"/>
          </ac:spMkLst>
        </pc:spChg>
        <pc:picChg chg="add mod ord">
          <ac:chgData name="Guest User" userId="" providerId="Windows Live" clId="Web-{09A64B5C-633E-649C-4100-AA514858060B}" dt="2024-12-10T12:45:30.531" v="40" actId="1076"/>
          <ac:picMkLst>
            <pc:docMk/>
            <pc:sldMk cId="3607378426" sldId="297"/>
            <ac:picMk id="5" creationId="{39049DFD-F521-7B53-5614-BB96C8C6850E}"/>
          </ac:picMkLst>
        </pc:picChg>
        <pc:picChg chg="add mod">
          <ac:chgData name="Guest User" userId="" providerId="Windows Live" clId="Web-{09A64B5C-633E-649C-4100-AA514858060B}" dt="2024-12-10T12:45:24.109" v="39" actId="1076"/>
          <ac:picMkLst>
            <pc:docMk/>
            <pc:sldMk cId="3607378426" sldId="297"/>
            <ac:picMk id="7" creationId="{971E6705-8AD7-9C3C-BBF9-367B816594C9}"/>
          </ac:picMkLst>
        </pc:picChg>
      </pc:sldChg>
      <pc:sldChg chg="addSp delSp modSp add replId">
        <pc:chgData name="Guest User" userId="" providerId="Windows Live" clId="Web-{09A64B5C-633E-649C-4100-AA514858060B}" dt="2024-12-10T13:25:21.493" v="166"/>
        <pc:sldMkLst>
          <pc:docMk/>
          <pc:sldMk cId="4102447733" sldId="298"/>
        </pc:sldMkLst>
        <pc:spChg chg="mod">
          <ac:chgData name="Guest User" userId="" providerId="Windows Live" clId="Web-{09A64B5C-633E-649C-4100-AA514858060B}" dt="2024-12-10T12:53:12.220" v="95" actId="20577"/>
          <ac:spMkLst>
            <pc:docMk/>
            <pc:sldMk cId="4102447733" sldId="298"/>
            <ac:spMk id="2" creationId="{37D96758-6681-5276-8B99-7FB9F3E251D0}"/>
          </ac:spMkLst>
        </pc:spChg>
        <pc:spChg chg="mod">
          <ac:chgData name="Guest User" userId="" providerId="Windows Live" clId="Web-{09A64B5C-633E-649C-4100-AA514858060B}" dt="2024-12-10T13:25:21.493" v="166"/>
          <ac:spMkLst>
            <pc:docMk/>
            <pc:sldMk cId="4102447733" sldId="298"/>
            <ac:spMk id="9" creationId="{A4AC5506-6312-4701-8D3C-40187889A947}"/>
          </ac:spMkLst>
        </pc:spChg>
        <pc:picChg chg="add mod ord">
          <ac:chgData name="Guest User" userId="" providerId="Windows Live" clId="Web-{09A64B5C-633E-649C-4100-AA514858060B}" dt="2024-12-10T12:46:28.924" v="46" actId="14100"/>
          <ac:picMkLst>
            <pc:docMk/>
            <pc:sldMk cId="4102447733" sldId="298"/>
            <ac:picMk id="6" creationId="{92F1F5C1-9589-2DF6-52F1-3B9F02B18606}"/>
          </ac:picMkLst>
        </pc:picChg>
        <pc:picChg chg="add mod">
          <ac:chgData name="Guest User" userId="" providerId="Windows Live" clId="Web-{09A64B5C-633E-649C-4100-AA514858060B}" dt="2024-12-10T12:46:58.644" v="50" actId="14100"/>
          <ac:picMkLst>
            <pc:docMk/>
            <pc:sldMk cId="4102447733" sldId="298"/>
            <ac:picMk id="8" creationId="{38236997-B642-2AE0-669A-2D6CA2D5EFDC}"/>
          </ac:picMkLst>
        </pc:picChg>
      </pc:sldChg>
      <pc:sldChg chg="addSp delSp modSp add replId">
        <pc:chgData name="Guest User" userId="" providerId="Windows Live" clId="Web-{09A64B5C-633E-649C-4100-AA514858060B}" dt="2024-12-10T13:25:24.775" v="167"/>
        <pc:sldMkLst>
          <pc:docMk/>
          <pc:sldMk cId="2188067957" sldId="299"/>
        </pc:sldMkLst>
        <pc:spChg chg="mod">
          <ac:chgData name="Guest User" userId="" providerId="Windows Live" clId="Web-{09A64B5C-633E-649C-4100-AA514858060B}" dt="2024-12-10T12:53:16.205" v="97" actId="20577"/>
          <ac:spMkLst>
            <pc:docMk/>
            <pc:sldMk cId="2188067957" sldId="299"/>
            <ac:spMk id="2" creationId="{37D96758-6681-5276-8B99-7FB9F3E251D0}"/>
          </ac:spMkLst>
        </pc:spChg>
        <pc:spChg chg="mod">
          <ac:chgData name="Guest User" userId="" providerId="Windows Live" clId="Web-{09A64B5C-633E-649C-4100-AA514858060B}" dt="2024-12-10T13:25:24.775" v="167"/>
          <ac:spMkLst>
            <pc:docMk/>
            <pc:sldMk cId="2188067957" sldId="299"/>
            <ac:spMk id="9" creationId="{A4AC5506-6312-4701-8D3C-40187889A947}"/>
          </ac:spMkLst>
        </pc:spChg>
        <pc:picChg chg="add mod ord">
          <ac:chgData name="Guest User" userId="" providerId="Windows Live" clId="Web-{09A64B5C-633E-649C-4100-AA514858060B}" dt="2024-12-10T12:48:02.615" v="56" actId="14100"/>
          <ac:picMkLst>
            <pc:docMk/>
            <pc:sldMk cId="2188067957" sldId="299"/>
            <ac:picMk id="5" creationId="{5E7F6669-F762-82A6-9114-6342924E1669}"/>
          </ac:picMkLst>
        </pc:picChg>
      </pc:sldChg>
      <pc:sldChg chg="addSp delSp modSp add replId">
        <pc:chgData name="Guest User" userId="" providerId="Windows Live" clId="Web-{09A64B5C-633E-649C-4100-AA514858060B}" dt="2024-12-10T13:25:27.884" v="168"/>
        <pc:sldMkLst>
          <pc:docMk/>
          <pc:sldMk cId="2610263726" sldId="300"/>
        </pc:sldMkLst>
        <pc:spChg chg="mod">
          <ac:chgData name="Guest User" userId="" providerId="Windows Live" clId="Web-{09A64B5C-633E-649C-4100-AA514858060B}" dt="2024-12-10T12:53:20.361" v="99" actId="20577"/>
          <ac:spMkLst>
            <pc:docMk/>
            <pc:sldMk cId="2610263726" sldId="300"/>
            <ac:spMk id="2" creationId="{37D96758-6681-5276-8B99-7FB9F3E251D0}"/>
          </ac:spMkLst>
        </pc:spChg>
        <pc:spChg chg="mod">
          <ac:chgData name="Guest User" userId="" providerId="Windows Live" clId="Web-{09A64B5C-633E-649C-4100-AA514858060B}" dt="2024-12-10T13:25:27.884" v="168"/>
          <ac:spMkLst>
            <pc:docMk/>
            <pc:sldMk cId="2610263726" sldId="300"/>
            <ac:spMk id="9" creationId="{A4AC5506-6312-4701-8D3C-40187889A947}"/>
          </ac:spMkLst>
        </pc:spChg>
        <pc:picChg chg="add mod ord">
          <ac:chgData name="Guest User" userId="" providerId="Windows Live" clId="Web-{09A64B5C-633E-649C-4100-AA514858060B}" dt="2024-12-10T12:53:53.378" v="102" actId="1076"/>
          <ac:picMkLst>
            <pc:docMk/>
            <pc:sldMk cId="2610263726" sldId="300"/>
            <ac:picMk id="6" creationId="{79407CF3-406A-3E29-90DA-3DEE21DCB017}"/>
          </ac:picMkLst>
        </pc:picChg>
        <pc:picChg chg="add mod">
          <ac:chgData name="Guest User" userId="" providerId="Windows Live" clId="Web-{09A64B5C-633E-649C-4100-AA514858060B}" dt="2024-12-10T12:48:57.492" v="65" actId="1076"/>
          <ac:picMkLst>
            <pc:docMk/>
            <pc:sldMk cId="2610263726" sldId="300"/>
            <ac:picMk id="7" creationId="{68617588-8438-CB44-753F-A4E1A263F11D}"/>
          </ac:picMkLst>
        </pc:picChg>
      </pc:sldChg>
      <pc:sldChg chg="addSp delSp modSp add replId">
        <pc:chgData name="Guest User" userId="" providerId="Windows Live" clId="Web-{09A64B5C-633E-649C-4100-AA514858060B}" dt="2024-12-10T13:25:30.853" v="169"/>
        <pc:sldMkLst>
          <pc:docMk/>
          <pc:sldMk cId="128147984" sldId="301"/>
        </pc:sldMkLst>
        <pc:spChg chg="mod">
          <ac:chgData name="Guest User" userId="" providerId="Windows Live" clId="Web-{09A64B5C-633E-649C-4100-AA514858060B}" dt="2024-12-10T12:53:25.080" v="101" actId="20577"/>
          <ac:spMkLst>
            <pc:docMk/>
            <pc:sldMk cId="128147984" sldId="301"/>
            <ac:spMk id="2" creationId="{37D96758-6681-5276-8B99-7FB9F3E251D0}"/>
          </ac:spMkLst>
        </pc:spChg>
        <pc:spChg chg="mod">
          <ac:chgData name="Guest User" userId="" providerId="Windows Live" clId="Web-{09A64B5C-633E-649C-4100-AA514858060B}" dt="2024-12-10T13:25:30.853" v="169"/>
          <ac:spMkLst>
            <pc:docMk/>
            <pc:sldMk cId="128147984" sldId="301"/>
            <ac:spMk id="9" creationId="{A4AC5506-6312-4701-8D3C-40187889A947}"/>
          </ac:spMkLst>
        </pc:spChg>
        <pc:picChg chg="add mod ord">
          <ac:chgData name="Guest User" userId="" providerId="Windows Live" clId="Web-{09A64B5C-633E-649C-4100-AA514858060B}" dt="2024-12-10T12:49:55.713" v="73" actId="14100"/>
          <ac:picMkLst>
            <pc:docMk/>
            <pc:sldMk cId="128147984" sldId="301"/>
            <ac:picMk id="5" creationId="{97A34B73-3788-CF1F-8B78-0F13AE265062}"/>
          </ac:picMkLst>
        </pc:picChg>
        <pc:picChg chg="add mod">
          <ac:chgData name="Guest User" userId="" providerId="Windows Live" clId="Web-{09A64B5C-633E-649C-4100-AA514858060B}" dt="2024-12-10T12:50:16.917" v="76" actId="14100"/>
          <ac:picMkLst>
            <pc:docMk/>
            <pc:sldMk cId="128147984" sldId="301"/>
            <ac:picMk id="8" creationId="{DB821A58-0CC8-3AD2-6E53-915C01E22EDE}"/>
          </ac:picMkLst>
        </pc:picChg>
      </pc:sldChg>
      <pc:sldChg chg="addSp delSp modSp add replId">
        <pc:chgData name="Guest User" userId="" providerId="Windows Live" clId="Web-{09A64B5C-633E-649C-4100-AA514858060B}" dt="2024-12-10T13:25:33.275" v="170"/>
        <pc:sldMkLst>
          <pc:docMk/>
          <pc:sldMk cId="2151933348" sldId="302"/>
        </pc:sldMkLst>
        <pc:spChg chg="mod">
          <ac:chgData name="Guest User" userId="" providerId="Windows Live" clId="Web-{09A64B5C-633E-649C-4100-AA514858060B}" dt="2024-12-10T12:55:03.427" v="118" actId="20577"/>
          <ac:spMkLst>
            <pc:docMk/>
            <pc:sldMk cId="2151933348" sldId="302"/>
            <ac:spMk id="2" creationId="{37D96758-6681-5276-8B99-7FB9F3E251D0}"/>
          </ac:spMkLst>
        </pc:spChg>
        <pc:spChg chg="mod">
          <ac:chgData name="Guest User" userId="" providerId="Windows Live" clId="Web-{09A64B5C-633E-649C-4100-AA514858060B}" dt="2024-12-10T13:25:33.275" v="170"/>
          <ac:spMkLst>
            <pc:docMk/>
            <pc:sldMk cId="2151933348" sldId="302"/>
            <ac:spMk id="9" creationId="{A4AC5506-6312-4701-8D3C-40187889A947}"/>
          </ac:spMkLst>
        </pc:spChg>
        <pc:picChg chg="add mod ord">
          <ac:chgData name="Guest User" userId="" providerId="Windows Live" clId="Web-{09A64B5C-633E-649C-4100-AA514858060B}" dt="2024-12-10T12:59:35.468" v="129" actId="1076"/>
          <ac:picMkLst>
            <pc:docMk/>
            <pc:sldMk cId="2151933348" sldId="302"/>
            <ac:picMk id="11" creationId="{3375CB57-239E-C91A-40A4-24DA0732EA82}"/>
          </ac:picMkLst>
        </pc:picChg>
        <pc:picChg chg="add mod">
          <ac:chgData name="Guest User" userId="" providerId="Windows Live" clId="Web-{09A64B5C-633E-649C-4100-AA514858060B}" dt="2024-12-10T13:00:02.172" v="134" actId="1076"/>
          <ac:picMkLst>
            <pc:docMk/>
            <pc:sldMk cId="2151933348" sldId="302"/>
            <ac:picMk id="12" creationId="{5CE6A45C-8451-C0D3-CA0A-B2DF416631C1}"/>
          </ac:picMkLst>
        </pc:picChg>
      </pc:sldChg>
      <pc:sldChg chg="addSp delSp modSp add replId">
        <pc:chgData name="Guest User" userId="" providerId="Windows Live" clId="Web-{09A64B5C-633E-649C-4100-AA514858060B}" dt="2024-12-10T13:25:36.744" v="171"/>
        <pc:sldMkLst>
          <pc:docMk/>
          <pc:sldMk cId="538883755" sldId="303"/>
        </pc:sldMkLst>
        <pc:spChg chg="mod">
          <ac:chgData name="Guest User" userId="" providerId="Windows Live" clId="Web-{09A64B5C-633E-649C-4100-AA514858060B}" dt="2024-12-10T13:25:36.744" v="171"/>
          <ac:spMkLst>
            <pc:docMk/>
            <pc:sldMk cId="538883755" sldId="303"/>
            <ac:spMk id="9" creationId="{A4AC5506-6312-4701-8D3C-40187889A947}"/>
          </ac:spMkLst>
        </pc:spChg>
        <pc:picChg chg="add mod ord">
          <ac:chgData name="Guest User" userId="" providerId="Windows Live" clId="Web-{09A64B5C-633E-649C-4100-AA514858060B}" dt="2024-12-10T13:00:59.050" v="145" actId="1076"/>
          <ac:picMkLst>
            <pc:docMk/>
            <pc:sldMk cId="538883755" sldId="303"/>
            <ac:picMk id="5" creationId="{1C0DE56F-8190-3D24-44BF-22A8273E141C}"/>
          </ac:picMkLst>
        </pc:picChg>
        <pc:picChg chg="add mod">
          <ac:chgData name="Guest User" userId="" providerId="Windows Live" clId="Web-{09A64B5C-633E-649C-4100-AA514858060B}" dt="2024-12-10T13:01:01.300" v="146" actId="1076"/>
          <ac:picMkLst>
            <pc:docMk/>
            <pc:sldMk cId="538883755" sldId="303"/>
            <ac:picMk id="6" creationId="{227DB631-A987-A033-7AEE-EC862BB2DB7F}"/>
          </ac:picMkLst>
        </pc:picChg>
      </pc:sldChg>
    </pc:docChg>
  </pc:docChgLst>
  <pc:docChgLst>
    <pc:chgData name="Guest User" providerId="Windows Live" clId="Web-{F991FB59-B873-5FD0-399D-9615D23423E5}"/>
    <pc:docChg chg="addSld delSld modSld sldOrd">
      <pc:chgData name="Guest User" userId="" providerId="Windows Live" clId="Web-{F991FB59-B873-5FD0-399D-9615D23423E5}" dt="2024-12-10T08:21:49.900" v="266"/>
      <pc:docMkLst>
        <pc:docMk/>
      </pc:docMkLst>
      <pc:sldChg chg="addSp modSp">
        <pc:chgData name="Guest User" userId="" providerId="Windows Live" clId="Web-{F991FB59-B873-5FD0-399D-9615D23423E5}" dt="2024-12-10T08:09:58.533" v="161" actId="1076"/>
        <pc:sldMkLst>
          <pc:docMk/>
          <pc:sldMk cId="1196661457" sldId="264"/>
        </pc:sldMkLst>
        <pc:spChg chg="mod">
          <ac:chgData name="Guest User" userId="" providerId="Windows Live" clId="Web-{F991FB59-B873-5FD0-399D-9615D23423E5}" dt="2024-12-10T08:05:04.211" v="153" actId="20577"/>
          <ac:spMkLst>
            <pc:docMk/>
            <pc:sldMk cId="1196661457" sldId="264"/>
            <ac:spMk id="3" creationId="{BF0EFCBC-6339-5967-0DEB-AA0B0029029C}"/>
          </ac:spMkLst>
        </pc:spChg>
        <pc:picChg chg="add mod">
          <ac:chgData name="Guest User" userId="" providerId="Windows Live" clId="Web-{F991FB59-B873-5FD0-399D-9615D23423E5}" dt="2024-12-10T08:09:58.533" v="161" actId="1076"/>
          <ac:picMkLst>
            <pc:docMk/>
            <pc:sldMk cId="1196661457" sldId="264"/>
            <ac:picMk id="4" creationId="{811C56A1-B74E-EEB1-3896-9D955BE68AC2}"/>
          </ac:picMkLst>
        </pc:picChg>
      </pc:sldChg>
      <pc:sldChg chg="addSp delSp modSp">
        <pc:chgData name="Guest User" userId="" providerId="Windows Live" clId="Web-{F991FB59-B873-5FD0-399D-9615D23423E5}" dt="2024-12-10T08:09:28.110" v="159"/>
        <pc:sldMkLst>
          <pc:docMk/>
          <pc:sldMk cId="1010013695" sldId="265"/>
        </pc:sldMkLst>
      </pc:sldChg>
      <pc:sldChg chg="modSp">
        <pc:chgData name="Guest User" userId="" providerId="Windows Live" clId="Web-{F991FB59-B873-5FD0-399D-9615D23423E5}" dt="2024-12-10T07:56:44.055" v="99" actId="20577"/>
        <pc:sldMkLst>
          <pc:docMk/>
          <pc:sldMk cId="3253965748" sldId="269"/>
        </pc:sldMkLst>
        <pc:spChg chg="mod">
          <ac:chgData name="Guest User" userId="" providerId="Windows Live" clId="Web-{F991FB59-B873-5FD0-399D-9615D23423E5}" dt="2024-12-10T07:56:44.055" v="99" actId="20577"/>
          <ac:spMkLst>
            <pc:docMk/>
            <pc:sldMk cId="3253965748" sldId="269"/>
            <ac:spMk id="5" creationId="{9158B7BE-6D83-CAE0-8D46-5349B0DD55AB}"/>
          </ac:spMkLst>
        </pc:spChg>
      </pc:sldChg>
      <pc:sldChg chg="modSp">
        <pc:chgData name="Guest User" userId="" providerId="Windows Live" clId="Web-{F991FB59-B873-5FD0-399D-9615D23423E5}" dt="2024-12-10T07:48:05.194" v="0" actId="14100"/>
        <pc:sldMkLst>
          <pc:docMk/>
          <pc:sldMk cId="3776320985" sldId="270"/>
        </pc:sldMkLst>
        <pc:picChg chg="mod">
          <ac:chgData name="Guest User" userId="" providerId="Windows Live" clId="Web-{F991FB59-B873-5FD0-399D-9615D23423E5}" dt="2024-12-10T07:48:05.194" v="0" actId="14100"/>
          <ac:picMkLst>
            <pc:docMk/>
            <pc:sldMk cId="3776320985" sldId="270"/>
            <ac:picMk id="4" creationId="{2D8BAD4E-EBD3-D613-783C-3F668BD08928}"/>
          </ac:picMkLst>
        </pc:picChg>
      </pc:sldChg>
      <pc:sldChg chg="addSp modSp new ord">
        <pc:chgData name="Guest User" userId="" providerId="Windows Live" clId="Web-{F991FB59-B873-5FD0-399D-9615D23423E5}" dt="2024-12-10T07:59:18.497" v="140" actId="14100"/>
        <pc:sldMkLst>
          <pc:docMk/>
          <pc:sldMk cId="1335947125" sldId="274"/>
        </pc:sldMkLst>
        <pc:spChg chg="mod">
          <ac:chgData name="Guest User" userId="" providerId="Windows Live" clId="Web-{F991FB59-B873-5FD0-399D-9615D23423E5}" dt="2024-12-10T07:58:58.028" v="138" actId="14100"/>
          <ac:spMkLst>
            <pc:docMk/>
            <pc:sldMk cId="1335947125" sldId="274"/>
            <ac:spMk id="2" creationId="{A7B270B9-E94C-9E1E-0507-D9152AD37961}"/>
          </ac:spMkLst>
        </pc:spChg>
        <pc:spChg chg="add mod">
          <ac:chgData name="Guest User" userId="" providerId="Windows Live" clId="Web-{F991FB59-B873-5FD0-399D-9615D23423E5}" dt="2024-12-10T07:59:18.497" v="140" actId="14100"/>
          <ac:spMkLst>
            <pc:docMk/>
            <pc:sldMk cId="1335947125" sldId="274"/>
            <ac:spMk id="3" creationId="{F6D52125-B4BC-80D3-0A15-FF8A48431537}"/>
          </ac:spMkLst>
        </pc:spChg>
      </pc:sldChg>
      <pc:sldChg chg="addSp delSp modSp add replId">
        <pc:chgData name="Guest User" userId="" providerId="Windows Live" clId="Web-{F991FB59-B873-5FD0-399D-9615D23423E5}" dt="2024-12-10T08:13:19.243" v="201" actId="1076"/>
        <pc:sldMkLst>
          <pc:docMk/>
          <pc:sldMk cId="3880726926" sldId="276"/>
        </pc:sldMkLst>
        <pc:picChg chg="add mod">
          <ac:chgData name="Guest User" userId="" providerId="Windows Live" clId="Web-{F991FB59-B873-5FD0-399D-9615D23423E5}" dt="2024-12-10T08:12:50.882" v="194" actId="1076"/>
          <ac:picMkLst>
            <pc:docMk/>
            <pc:sldMk cId="3880726926" sldId="276"/>
            <ac:picMk id="5" creationId="{865BCC1B-555D-697B-31F9-047FF31982E6}"/>
          </ac:picMkLst>
        </pc:picChg>
        <pc:picChg chg="add mod">
          <ac:chgData name="Guest User" userId="" providerId="Windows Live" clId="Web-{F991FB59-B873-5FD0-399D-9615D23423E5}" dt="2024-12-10T08:13:03.414" v="197" actId="14100"/>
          <ac:picMkLst>
            <pc:docMk/>
            <pc:sldMk cId="3880726926" sldId="276"/>
            <ac:picMk id="6" creationId="{8F3E648A-A1B2-8CF2-7CF9-F3AD3BFA6842}"/>
          </ac:picMkLst>
        </pc:picChg>
        <pc:picChg chg="add mod">
          <ac:chgData name="Guest User" userId="" providerId="Windows Live" clId="Web-{F991FB59-B873-5FD0-399D-9615D23423E5}" dt="2024-12-10T08:13:19.243" v="201" actId="1076"/>
          <ac:picMkLst>
            <pc:docMk/>
            <pc:sldMk cId="3880726926" sldId="276"/>
            <ac:picMk id="7" creationId="{B0FDF868-9237-9B97-35DE-438B68F68DD1}"/>
          </ac:picMkLst>
        </pc:picChg>
      </pc:sldChg>
      <pc:sldChg chg="delSp modSp add del ord replId">
        <pc:chgData name="Guest User" userId="" providerId="Windows Live" clId="Web-{F991FB59-B873-5FD0-399D-9615D23423E5}" dt="2024-12-10T08:19:09.598" v="248"/>
        <pc:sldMkLst>
          <pc:docMk/>
          <pc:sldMk cId="1748733924" sldId="277"/>
        </pc:sldMkLst>
      </pc:sldChg>
      <pc:sldChg chg="addSp delSp modSp add ord replId">
        <pc:chgData name="Guest User" userId="" providerId="Windows Live" clId="Web-{F991FB59-B873-5FD0-399D-9615D23423E5}" dt="2024-12-10T08:18:51.050" v="247" actId="1076"/>
        <pc:sldMkLst>
          <pc:docMk/>
          <pc:sldMk cId="3127390917" sldId="278"/>
        </pc:sldMkLst>
        <pc:spChg chg="mod">
          <ac:chgData name="Guest User" userId="" providerId="Windows Live" clId="Web-{F991FB59-B873-5FD0-399D-9615D23423E5}" dt="2024-12-10T08:18:18.830" v="235" actId="14100"/>
          <ac:spMkLst>
            <pc:docMk/>
            <pc:sldMk cId="3127390917" sldId="278"/>
            <ac:spMk id="3" creationId="{BF0EFCBC-6339-5967-0DEB-AA0B0029029C}"/>
          </ac:spMkLst>
        </pc:spChg>
        <pc:picChg chg="add mod">
          <ac:chgData name="Guest User" userId="" providerId="Windows Live" clId="Web-{F991FB59-B873-5FD0-399D-9615D23423E5}" dt="2024-12-10T08:18:51.050" v="247" actId="1076"/>
          <ac:picMkLst>
            <pc:docMk/>
            <pc:sldMk cId="3127390917" sldId="278"/>
            <ac:picMk id="6" creationId="{23CD8E58-7C1B-6353-CA11-5ACC133FF312}"/>
          </ac:picMkLst>
        </pc:picChg>
      </pc:sldChg>
      <pc:sldChg chg="add del replId">
        <pc:chgData name="Guest User" userId="" providerId="Windows Live" clId="Web-{F991FB59-B873-5FD0-399D-9615D23423E5}" dt="2024-12-10T08:16:32.171" v="225"/>
        <pc:sldMkLst>
          <pc:docMk/>
          <pc:sldMk cId="1990817641" sldId="279"/>
        </pc:sldMkLst>
      </pc:sldChg>
      <pc:sldChg chg="addSp delSp modSp add replId">
        <pc:chgData name="Guest User" userId="" providerId="Windows Live" clId="Web-{F991FB59-B873-5FD0-399D-9615D23423E5}" dt="2024-12-10T08:20:34.257" v="265" actId="14100"/>
        <pc:sldMkLst>
          <pc:docMk/>
          <pc:sldMk cId="3196131094" sldId="279"/>
        </pc:sldMkLst>
        <pc:picChg chg="add mod">
          <ac:chgData name="Guest User" userId="" providerId="Windows Live" clId="Web-{F991FB59-B873-5FD0-399D-9615D23423E5}" dt="2024-12-10T08:20:25.272" v="263" actId="1076"/>
          <ac:picMkLst>
            <pc:docMk/>
            <pc:sldMk cId="3196131094" sldId="279"/>
            <ac:picMk id="4" creationId="{AA123CEB-1FAD-F945-167E-A727F5687E48}"/>
          </ac:picMkLst>
        </pc:picChg>
        <pc:picChg chg="add mod">
          <ac:chgData name="Guest User" userId="" providerId="Windows Live" clId="Web-{F991FB59-B873-5FD0-399D-9615D23423E5}" dt="2024-12-10T08:20:34.257" v="265" actId="14100"/>
          <ac:picMkLst>
            <pc:docMk/>
            <pc:sldMk cId="3196131094" sldId="279"/>
            <ac:picMk id="5" creationId="{2DD12198-A029-6EE2-9717-3106D67E5AD9}"/>
          </ac:picMkLst>
        </pc:picChg>
      </pc:sldChg>
      <pc:sldChg chg="add replId">
        <pc:chgData name="Guest User" userId="" providerId="Windows Live" clId="Web-{F991FB59-B873-5FD0-399D-9615D23423E5}" dt="2024-12-10T08:21:49.900" v="266"/>
        <pc:sldMkLst>
          <pc:docMk/>
          <pc:sldMk cId="254043937" sldId="280"/>
        </pc:sldMkLst>
      </pc:sldChg>
      <pc:sldChg chg="add del replId">
        <pc:chgData name="Guest User" userId="" providerId="Windows Live" clId="Web-{F991FB59-B873-5FD0-399D-9615D23423E5}" dt="2024-12-10T08:16:29.624" v="224"/>
        <pc:sldMkLst>
          <pc:docMk/>
          <pc:sldMk cId="4005257772" sldId="280"/>
        </pc:sldMkLst>
      </pc:sldChg>
    </pc:docChg>
  </pc:docChgLst>
  <pc:docChgLst>
    <pc:chgData name="Guest User" providerId="Windows Live" clId="Web-{81D609B2-B973-54FC-4178-89293F3A3C30}"/>
    <pc:docChg chg="addSld modSld sldOrd">
      <pc:chgData name="Guest User" userId="" providerId="Windows Live" clId="Web-{81D609B2-B973-54FC-4178-89293F3A3C30}" dt="2024-12-10T16:54:57.813" v="318"/>
      <pc:docMkLst>
        <pc:docMk/>
      </pc:docMkLst>
      <pc:sldChg chg="addSp delSp modSp ord">
        <pc:chgData name="Guest User" userId="" providerId="Windows Live" clId="Web-{81D609B2-B973-54FC-4178-89293F3A3C30}" dt="2024-12-10T08:23:32.181" v="17" actId="20577"/>
        <pc:sldMkLst>
          <pc:docMk/>
          <pc:sldMk cId="254043937" sldId="281"/>
        </pc:sldMkLst>
        <pc:spChg chg="mod">
          <ac:chgData name="Guest User" userId="" providerId="Windows Live" clId="Web-{81D609B2-B973-54FC-4178-89293F3A3C30}" dt="2024-12-10T08:23:32.181" v="17" actId="20577"/>
          <ac:spMkLst>
            <pc:docMk/>
            <pc:sldMk cId="254043937" sldId="281"/>
            <ac:spMk id="3" creationId="{BF0EFCBC-6339-5967-0DEB-AA0B0029029C}"/>
          </ac:spMkLst>
        </pc:spChg>
        <pc:picChg chg="add mod">
          <ac:chgData name="Guest User" userId="" providerId="Windows Live" clId="Web-{81D609B2-B973-54FC-4178-89293F3A3C30}" dt="2024-12-10T08:23:14.384" v="4" actId="14100"/>
          <ac:picMkLst>
            <pc:docMk/>
            <pc:sldMk cId="254043937" sldId="281"/>
            <ac:picMk id="4" creationId="{F0A7E85F-B441-B82E-5C16-66FE6B5133CE}"/>
          </ac:picMkLst>
        </pc:picChg>
      </pc:sldChg>
      <pc:sldChg chg="addSp delSp modSp add ord replId">
        <pc:chgData name="Guest User" userId="" providerId="Windows Live" clId="Web-{81D609B2-B973-54FC-4178-89293F3A3C30}" dt="2024-12-10T16:41:02.915" v="188"/>
        <pc:sldMkLst>
          <pc:docMk/>
          <pc:sldMk cId="3413598945" sldId="282"/>
        </pc:sldMkLst>
        <pc:spChg chg="mod">
          <ac:chgData name="Guest User" userId="" providerId="Windows Live" clId="Web-{81D609B2-B973-54FC-4178-89293F3A3C30}" dt="2024-12-10T08:23:44.432" v="29" actId="20577"/>
          <ac:spMkLst>
            <pc:docMk/>
            <pc:sldMk cId="3413598945" sldId="282"/>
            <ac:spMk id="3" creationId="{BF0EFCBC-6339-5967-0DEB-AA0B0029029C}"/>
          </ac:spMkLst>
        </pc:spChg>
        <pc:picChg chg="add mod">
          <ac:chgData name="Guest User" userId="" providerId="Windows Live" clId="Web-{81D609B2-B973-54FC-4178-89293F3A3C30}" dt="2024-12-10T08:26:20.750" v="64" actId="1076"/>
          <ac:picMkLst>
            <pc:docMk/>
            <pc:sldMk cId="3413598945" sldId="282"/>
            <ac:picMk id="5" creationId="{2F5E86A5-06BA-D72C-C117-3E342E6955C5}"/>
          </ac:picMkLst>
        </pc:picChg>
        <pc:picChg chg="add mod">
          <ac:chgData name="Guest User" userId="" providerId="Windows Live" clId="Web-{81D609B2-B973-54FC-4178-89293F3A3C30}" dt="2024-12-10T08:26:05.093" v="60" actId="1076"/>
          <ac:picMkLst>
            <pc:docMk/>
            <pc:sldMk cId="3413598945" sldId="282"/>
            <ac:picMk id="6" creationId="{01EB151A-FEC6-5515-29D1-CCBAC2489E96}"/>
          </ac:picMkLst>
        </pc:picChg>
        <pc:picChg chg="add mod">
          <ac:chgData name="Guest User" userId="" providerId="Windows Live" clId="Web-{81D609B2-B973-54FC-4178-89293F3A3C30}" dt="2024-12-10T08:26:14.812" v="63" actId="14100"/>
          <ac:picMkLst>
            <pc:docMk/>
            <pc:sldMk cId="3413598945" sldId="282"/>
            <ac:picMk id="7" creationId="{701AE007-8130-2644-FAC9-24BC00EAACD1}"/>
          </ac:picMkLst>
        </pc:picChg>
      </pc:sldChg>
      <pc:sldChg chg="addSp delSp modSp add ord replId">
        <pc:chgData name="Guest User" userId="" providerId="Windows Live" clId="Web-{81D609B2-B973-54FC-4178-89293F3A3C30}" dt="2024-12-10T16:41:24.698" v="189"/>
        <pc:sldMkLst>
          <pc:docMk/>
          <pc:sldMk cId="1954042302" sldId="283"/>
        </pc:sldMkLst>
        <pc:spChg chg="mod">
          <ac:chgData name="Guest User" userId="" providerId="Windows Live" clId="Web-{81D609B2-B973-54FC-4178-89293F3A3C30}" dt="2024-12-10T08:28:27.724" v="72" actId="20577"/>
          <ac:spMkLst>
            <pc:docMk/>
            <pc:sldMk cId="1954042302" sldId="283"/>
            <ac:spMk id="3" creationId="{BF0EFCBC-6339-5967-0DEB-AA0B0029029C}"/>
          </ac:spMkLst>
        </pc:spChg>
        <pc:graphicFrameChg chg="add mod modGraphic">
          <ac:chgData name="Guest User" userId="" providerId="Windows Live" clId="Web-{81D609B2-B973-54FC-4178-89293F3A3C30}" dt="2024-12-10T08:33:44.439" v="116"/>
          <ac:graphicFrameMkLst>
            <pc:docMk/>
            <pc:sldMk cId="1954042302" sldId="283"/>
            <ac:graphicFrameMk id="6" creationId="{1DD420CC-435E-2F90-6229-A40C061A2E66}"/>
          </ac:graphicFrameMkLst>
        </pc:graphicFrameChg>
      </pc:sldChg>
      <pc:sldChg chg="addSp delSp modSp add replId">
        <pc:chgData name="Guest User" userId="" providerId="Windows Live" clId="Web-{81D609B2-B973-54FC-4178-89293F3A3C30}" dt="2024-12-10T16:46:03.810" v="222"/>
        <pc:sldMkLst>
          <pc:docMk/>
          <pc:sldMk cId="3485124072" sldId="284"/>
        </pc:sldMkLst>
        <pc:spChg chg="mod">
          <ac:chgData name="Guest User" userId="" providerId="Windows Live" clId="Web-{81D609B2-B973-54FC-4178-89293F3A3C30}" dt="2024-12-10T16:45:32.433" v="207" actId="20577"/>
          <ac:spMkLst>
            <pc:docMk/>
            <pc:sldMk cId="3485124072" sldId="284"/>
            <ac:spMk id="3" creationId="{BF0EFCBC-6339-5967-0DEB-AA0B0029029C}"/>
          </ac:spMkLst>
        </pc:spChg>
        <pc:graphicFrameChg chg="add mod modGraphic">
          <ac:chgData name="Guest User" userId="" providerId="Windows Live" clId="Web-{81D609B2-B973-54FC-4178-89293F3A3C30}" dt="2024-12-10T16:46:03.810" v="222"/>
          <ac:graphicFrameMkLst>
            <pc:docMk/>
            <pc:sldMk cId="3485124072" sldId="284"/>
            <ac:graphicFrameMk id="6" creationId="{B5DECA37-DD20-EB5C-4B26-8E1D4DD05703}"/>
          </ac:graphicFrameMkLst>
        </pc:graphicFrameChg>
      </pc:sldChg>
      <pc:sldChg chg="addSp delSp modSp add replId">
        <pc:chgData name="Guest User" userId="" providerId="Windows Live" clId="Web-{81D609B2-B973-54FC-4178-89293F3A3C30}" dt="2024-12-10T08:40:52.314" v="187" actId="20577"/>
        <pc:sldMkLst>
          <pc:docMk/>
          <pc:sldMk cId="217616860" sldId="285"/>
        </pc:sldMkLst>
        <pc:spChg chg="mod">
          <ac:chgData name="Guest User" userId="" providerId="Windows Live" clId="Web-{81D609B2-B973-54FC-4178-89293F3A3C30}" dt="2024-12-10T08:40:33.282" v="178" actId="14100"/>
          <ac:spMkLst>
            <pc:docMk/>
            <pc:sldMk cId="217616860" sldId="285"/>
            <ac:spMk id="2" creationId="{BE6882A7-800B-D481-CC72-E8644FA5516A}"/>
          </ac:spMkLst>
        </pc:spChg>
        <pc:spChg chg="mod">
          <ac:chgData name="Guest User" userId="" providerId="Windows Live" clId="Web-{81D609B2-B973-54FC-4178-89293F3A3C30}" dt="2024-12-10T08:40:52.314" v="187" actId="20577"/>
          <ac:spMkLst>
            <pc:docMk/>
            <pc:sldMk cId="217616860" sldId="285"/>
            <ac:spMk id="3" creationId="{BF0EFCBC-6339-5967-0DEB-AA0B0029029C}"/>
          </ac:spMkLst>
        </pc:spChg>
        <pc:picChg chg="add mod">
          <ac:chgData name="Guest User" userId="" providerId="Windows Live" clId="Web-{81D609B2-B973-54FC-4178-89293F3A3C30}" dt="2024-12-10T08:40:24.876" v="176" actId="1076"/>
          <ac:picMkLst>
            <pc:docMk/>
            <pc:sldMk cId="217616860" sldId="285"/>
            <ac:picMk id="4" creationId="{D0482033-0A3A-038F-CF8B-564308B06D80}"/>
          </ac:picMkLst>
        </pc:picChg>
        <pc:picChg chg="add mod">
          <ac:chgData name="Guest User" userId="" providerId="Windows Live" clId="Web-{81D609B2-B973-54FC-4178-89293F3A3C30}" dt="2024-12-10T08:39:23.905" v="169" actId="1076"/>
          <ac:picMkLst>
            <pc:docMk/>
            <pc:sldMk cId="217616860" sldId="285"/>
            <ac:picMk id="5" creationId="{2D359AB7-378B-C601-3314-9413A60E7AC1}"/>
          </ac:picMkLst>
        </pc:picChg>
        <pc:picChg chg="add mod">
          <ac:chgData name="Guest User" userId="" providerId="Windows Live" clId="Web-{81D609B2-B973-54FC-4178-89293F3A3C30}" dt="2024-12-10T08:40:20.282" v="175" actId="14100"/>
          <ac:picMkLst>
            <pc:docMk/>
            <pc:sldMk cId="217616860" sldId="285"/>
            <ac:picMk id="7" creationId="{2B0381E0-6727-F610-BF52-ADDA34942E8F}"/>
          </ac:picMkLst>
        </pc:picChg>
        <pc:picChg chg="add mod">
          <ac:chgData name="Guest User" userId="" providerId="Windows Live" clId="Web-{81D609B2-B973-54FC-4178-89293F3A3C30}" dt="2024-12-10T08:39:31.077" v="171" actId="14100"/>
          <ac:picMkLst>
            <pc:docMk/>
            <pc:sldMk cId="217616860" sldId="285"/>
            <ac:picMk id="8" creationId="{101FF5CA-BC58-019B-2DC7-E6134AFCFF25}"/>
          </ac:picMkLst>
        </pc:picChg>
      </pc:sldChg>
      <pc:sldChg chg="addSp delSp modSp add replId">
        <pc:chgData name="Guest User" userId="" providerId="Windows Live" clId="Web-{81D609B2-B973-54FC-4178-89293F3A3C30}" dt="2024-12-10T16:48:29.210" v="239" actId="14100"/>
        <pc:sldMkLst>
          <pc:docMk/>
          <pc:sldMk cId="3167262872" sldId="308"/>
        </pc:sldMkLst>
        <pc:picChg chg="add mod">
          <ac:chgData name="Guest User" userId="" providerId="Windows Live" clId="Web-{81D609B2-B973-54FC-4178-89293F3A3C30}" dt="2024-12-10T16:48:29.210" v="239" actId="14100"/>
          <ac:picMkLst>
            <pc:docMk/>
            <pc:sldMk cId="3167262872" sldId="308"/>
            <ac:picMk id="5" creationId="{D92BB270-1C93-465B-9D55-8F14813D3581}"/>
          </ac:picMkLst>
        </pc:picChg>
        <pc:picChg chg="add mod">
          <ac:chgData name="Guest User" userId="" providerId="Windows Live" clId="Web-{81D609B2-B973-54FC-4178-89293F3A3C30}" dt="2024-12-10T16:48:22.412" v="238" actId="1076"/>
          <ac:picMkLst>
            <pc:docMk/>
            <pc:sldMk cId="3167262872" sldId="308"/>
            <ac:picMk id="7" creationId="{3097AF3D-68AB-399D-CAA8-FE19D4DF00D9}"/>
          </ac:picMkLst>
        </pc:picChg>
      </pc:sldChg>
      <pc:sldChg chg="addSp delSp modSp add replId">
        <pc:chgData name="Guest User" userId="" providerId="Windows Live" clId="Web-{81D609B2-B973-54FC-4178-89293F3A3C30}" dt="2024-12-10T16:54:57.813" v="318"/>
        <pc:sldMkLst>
          <pc:docMk/>
          <pc:sldMk cId="1692627667" sldId="309"/>
        </pc:sldMkLst>
        <pc:spChg chg="mod">
          <ac:chgData name="Guest User" userId="" providerId="Windows Live" clId="Web-{81D609B2-B973-54FC-4178-89293F3A3C30}" dt="2024-12-10T16:49:55.762" v="246" actId="20577"/>
          <ac:spMkLst>
            <pc:docMk/>
            <pc:sldMk cId="1692627667" sldId="309"/>
            <ac:spMk id="3" creationId="{BF0EFCBC-6339-5967-0DEB-AA0B0029029C}"/>
          </ac:spMkLst>
        </pc:spChg>
        <pc:graphicFrameChg chg="add mod modGraphic">
          <ac:chgData name="Guest User" userId="" providerId="Windows Live" clId="Web-{81D609B2-B973-54FC-4178-89293F3A3C30}" dt="2024-12-10T16:54:57.813" v="318"/>
          <ac:graphicFrameMkLst>
            <pc:docMk/>
            <pc:sldMk cId="1692627667" sldId="309"/>
            <ac:graphicFrameMk id="9" creationId="{D9F66E51-C956-26CB-CEF9-9545E31D616F}"/>
          </ac:graphicFrameMkLst>
        </pc:graphicFrameChg>
      </pc:sldChg>
    </pc:docChg>
  </pc:docChgLst>
  <pc:docChgLst>
    <pc:chgData name="Jason Bheekarry" userId="7dfb836d195d7a6a" providerId="Windows Live" clId="Web-{D1749CC3-2AD6-F471-D81F-2C98CEBB5021}"/>
    <pc:docChg chg="modSld">
      <pc:chgData name="Jason Bheekarry" userId="7dfb836d195d7a6a" providerId="Windows Live" clId="Web-{D1749CC3-2AD6-F471-D81F-2C98CEBB5021}" dt="2024-12-10T05:33:03.144" v="21" actId="1076"/>
      <pc:docMkLst>
        <pc:docMk/>
      </pc:docMkLst>
      <pc:sldChg chg="modSp">
        <pc:chgData name="Jason Bheekarry" userId="7dfb836d195d7a6a" providerId="Windows Live" clId="Web-{D1749CC3-2AD6-F471-D81F-2C98CEBB5021}" dt="2024-12-10T05:02:52.641" v="0" actId="20577"/>
        <pc:sldMkLst>
          <pc:docMk/>
          <pc:sldMk cId="2729428218" sldId="256"/>
        </pc:sldMkLst>
        <pc:spChg chg="mod">
          <ac:chgData name="Jason Bheekarry" userId="7dfb836d195d7a6a" providerId="Windows Live" clId="Web-{D1749CC3-2AD6-F471-D81F-2C98CEBB5021}" dt="2024-12-10T05:02:52.641" v="0" actId="20577"/>
          <ac:spMkLst>
            <pc:docMk/>
            <pc:sldMk cId="2729428218" sldId="256"/>
            <ac:spMk id="3" creationId="{E09DAFD1-8BE6-779B-1824-1749D8AF7201}"/>
          </ac:spMkLst>
        </pc:spChg>
      </pc:sldChg>
      <pc:sldChg chg="addSp delSp modSp">
        <pc:chgData name="Jason Bheekarry" userId="7dfb836d195d7a6a" providerId="Windows Live" clId="Web-{D1749CC3-2AD6-F471-D81F-2C98CEBB5021}" dt="2024-12-10T05:33:03.144" v="21" actId="1076"/>
        <pc:sldMkLst>
          <pc:docMk/>
          <pc:sldMk cId="2438293654" sldId="257"/>
        </pc:sldMkLst>
        <pc:picChg chg="add mod">
          <ac:chgData name="Jason Bheekarry" userId="7dfb836d195d7a6a" providerId="Windows Live" clId="Web-{D1749CC3-2AD6-F471-D81F-2C98CEBB5021}" dt="2024-12-10T05:33:03.144" v="21" actId="1076"/>
          <ac:picMkLst>
            <pc:docMk/>
            <pc:sldMk cId="2438293654" sldId="257"/>
            <ac:picMk id="6" creationId="{8F0A6098-6E1F-2306-F47E-20501B045C4F}"/>
          </ac:picMkLst>
        </pc:picChg>
      </pc:sldChg>
      <pc:sldChg chg="addSp delSp modSp">
        <pc:chgData name="Jason Bheekarry" userId="7dfb836d195d7a6a" providerId="Windows Live" clId="Web-{D1749CC3-2AD6-F471-D81F-2C98CEBB5021}" dt="2024-12-10T05:31:05.437" v="11"/>
        <pc:sldMkLst>
          <pc:docMk/>
          <pc:sldMk cId="2782424338" sldId="258"/>
        </pc:sldMkLst>
        <pc:picChg chg="add mod ord">
          <ac:chgData name="Jason Bheekarry" userId="7dfb836d195d7a6a" providerId="Windows Live" clId="Web-{D1749CC3-2AD6-F471-D81F-2C98CEBB5021}" dt="2024-12-10T05:31:05.437" v="11"/>
          <ac:picMkLst>
            <pc:docMk/>
            <pc:sldMk cId="2782424338" sldId="258"/>
            <ac:picMk id="7" creationId="{59C8F6B3-27B9-4D66-8297-FC5D21248141}"/>
          </ac:picMkLst>
        </pc:picChg>
      </pc:sldChg>
    </pc:docChg>
  </pc:docChgLst>
  <pc:docChgLst>
    <pc:chgData name="Arusha Ramessur" userId="2e237ae1ecb0dc51" providerId="LiveId" clId="{61B19C44-3ED4-4C6C-A360-C318C6F7D791}"/>
    <pc:docChg chg="undo custSel addSld delSld modSld sldOrd">
      <pc:chgData name="Arusha Ramessur" userId="2e237ae1ecb0dc51" providerId="LiveId" clId="{61B19C44-3ED4-4C6C-A360-C318C6F7D791}" dt="2025-01-07T22:49:00.061" v="2357" actId="1076"/>
      <pc:docMkLst>
        <pc:docMk/>
      </pc:docMkLst>
      <pc:sldChg chg="addSp modSp mod">
        <pc:chgData name="Arusha Ramessur" userId="2e237ae1ecb0dc51" providerId="LiveId" clId="{61B19C44-3ED4-4C6C-A360-C318C6F7D791}" dt="2024-12-09T09:49:17.883" v="171" actId="20577"/>
        <pc:sldMkLst>
          <pc:docMk/>
          <pc:sldMk cId="2729428218" sldId="256"/>
        </pc:sldMkLst>
        <pc:spChg chg="mod">
          <ac:chgData name="Arusha Ramessur" userId="2e237ae1ecb0dc51" providerId="LiveId" clId="{61B19C44-3ED4-4C6C-A360-C318C6F7D791}" dt="2024-12-09T09:47:46.255" v="163" actId="1076"/>
          <ac:spMkLst>
            <pc:docMk/>
            <pc:sldMk cId="2729428218" sldId="256"/>
            <ac:spMk id="2" creationId="{CBFC758F-9ED2-DF58-48E2-29DB8DC66AE3}"/>
          </ac:spMkLst>
        </pc:spChg>
        <pc:spChg chg="mod">
          <ac:chgData name="Arusha Ramessur" userId="2e237ae1ecb0dc51" providerId="LiveId" clId="{61B19C44-3ED4-4C6C-A360-C318C6F7D791}" dt="2024-12-09T09:47:17.980" v="160" actId="27636"/>
          <ac:spMkLst>
            <pc:docMk/>
            <pc:sldMk cId="2729428218" sldId="256"/>
            <ac:spMk id="3" creationId="{E09DAFD1-8BE6-779B-1824-1749D8AF7201}"/>
          </ac:spMkLst>
        </pc:spChg>
        <pc:spChg chg="add">
          <ac:chgData name="Arusha Ramessur" userId="2e237ae1ecb0dc51" providerId="LiveId" clId="{61B19C44-3ED4-4C6C-A360-C318C6F7D791}" dt="2024-12-09T09:38:10.459" v="2"/>
          <ac:spMkLst>
            <pc:docMk/>
            <pc:sldMk cId="2729428218" sldId="256"/>
            <ac:spMk id="5" creationId="{318BA60F-521F-DBD2-17D9-A92ED6FBE65F}"/>
          </ac:spMkLst>
        </pc:spChg>
        <pc:spChg chg="add mod">
          <ac:chgData name="Arusha Ramessur" userId="2e237ae1ecb0dc51" providerId="LiveId" clId="{61B19C44-3ED4-4C6C-A360-C318C6F7D791}" dt="2024-12-09T09:49:17.883" v="171" actId="20577"/>
          <ac:spMkLst>
            <pc:docMk/>
            <pc:sldMk cId="2729428218" sldId="256"/>
            <ac:spMk id="8" creationId="{E00CC251-FFA5-BF15-B099-18D6CA34898C}"/>
          </ac:spMkLst>
        </pc:spChg>
        <pc:picChg chg="add mod">
          <ac:chgData name="Arusha Ramessur" userId="2e237ae1ecb0dc51" providerId="LiveId" clId="{61B19C44-3ED4-4C6C-A360-C318C6F7D791}" dt="2024-12-09T09:39:04.482" v="5" actId="1076"/>
          <ac:picMkLst>
            <pc:docMk/>
            <pc:sldMk cId="2729428218" sldId="256"/>
            <ac:picMk id="7" creationId="{9BDAD70D-6452-164B-C97C-9DF9BB8EC008}"/>
          </ac:picMkLst>
        </pc:picChg>
      </pc:sldChg>
      <pc:sldChg chg="modSp mod">
        <pc:chgData name="Arusha Ramessur" userId="2e237ae1ecb0dc51" providerId="LiveId" clId="{61B19C44-3ED4-4C6C-A360-C318C6F7D791}" dt="2024-12-10T16:02:27.460" v="1247" actId="20577"/>
        <pc:sldMkLst>
          <pc:docMk/>
          <pc:sldMk cId="2438293654" sldId="257"/>
        </pc:sldMkLst>
        <pc:spChg chg="mod">
          <ac:chgData name="Arusha Ramessur" userId="2e237ae1ecb0dc51" providerId="LiveId" clId="{61B19C44-3ED4-4C6C-A360-C318C6F7D791}" dt="2024-12-10T16:02:27.460" v="1247" actId="20577"/>
          <ac:spMkLst>
            <pc:docMk/>
            <pc:sldMk cId="2438293654" sldId="257"/>
            <ac:spMk id="3" creationId="{9B4CBEF2-D32B-4461-9C19-D7F814047452}"/>
          </ac:spMkLst>
        </pc:spChg>
      </pc:sldChg>
      <pc:sldChg chg="modSp mod ord">
        <pc:chgData name="Arusha Ramessur" userId="2e237ae1ecb0dc51" providerId="LiveId" clId="{61B19C44-3ED4-4C6C-A360-C318C6F7D791}" dt="2024-12-10T16:03:24.410" v="1258" actId="1076"/>
        <pc:sldMkLst>
          <pc:docMk/>
          <pc:sldMk cId="2782424338" sldId="258"/>
        </pc:sldMkLst>
        <pc:picChg chg="mod modCrop">
          <ac:chgData name="Arusha Ramessur" userId="2e237ae1ecb0dc51" providerId="LiveId" clId="{61B19C44-3ED4-4C6C-A360-C318C6F7D791}" dt="2024-12-10T16:03:24.410" v="1258" actId="1076"/>
          <ac:picMkLst>
            <pc:docMk/>
            <pc:sldMk cId="2782424338" sldId="258"/>
            <ac:picMk id="7" creationId="{59C8F6B3-27B9-4D66-8297-FC5D21248141}"/>
          </ac:picMkLst>
        </pc:picChg>
      </pc:sldChg>
      <pc:sldChg chg="addSp delSp modSp mod ord">
        <pc:chgData name="Arusha Ramessur" userId="2e237ae1ecb0dc51" providerId="LiveId" clId="{61B19C44-3ED4-4C6C-A360-C318C6F7D791}" dt="2024-12-10T11:45:53.332" v="1179" actId="208"/>
        <pc:sldMkLst>
          <pc:docMk/>
          <pc:sldMk cId="696954388" sldId="259"/>
        </pc:sldMkLst>
        <pc:spChg chg="mod">
          <ac:chgData name="Arusha Ramessur" userId="2e237ae1ecb0dc51" providerId="LiveId" clId="{61B19C44-3ED4-4C6C-A360-C318C6F7D791}" dt="2024-12-10T07:43:44.851" v="672" actId="20577"/>
          <ac:spMkLst>
            <pc:docMk/>
            <pc:sldMk cId="696954388" sldId="259"/>
            <ac:spMk id="2" creationId="{A3BBD23D-C8B3-FF2D-6AAA-34BAE5793170}"/>
          </ac:spMkLst>
        </pc:spChg>
        <pc:spChg chg="add mod">
          <ac:chgData name="Arusha Ramessur" userId="2e237ae1ecb0dc51" providerId="LiveId" clId="{61B19C44-3ED4-4C6C-A360-C318C6F7D791}" dt="2024-12-10T11:45:53.332" v="1179" actId="208"/>
          <ac:spMkLst>
            <pc:docMk/>
            <pc:sldMk cId="696954388" sldId="259"/>
            <ac:spMk id="3" creationId="{F1F76DD6-B11C-5D30-6874-DC37ED83360C}"/>
          </ac:spMkLst>
        </pc:spChg>
        <pc:spChg chg="add mod">
          <ac:chgData name="Arusha Ramessur" userId="2e237ae1ecb0dc51" providerId="LiveId" clId="{61B19C44-3ED4-4C6C-A360-C318C6F7D791}" dt="2024-12-09T17:57:20.989" v="305" actId="20577"/>
          <ac:spMkLst>
            <pc:docMk/>
            <pc:sldMk cId="696954388" sldId="259"/>
            <ac:spMk id="14" creationId="{EFE1BFA0-672A-CF24-95E1-4DE04A4609F0}"/>
          </ac:spMkLst>
        </pc:spChg>
        <pc:picChg chg="add mod">
          <ac:chgData name="Arusha Ramessur" userId="2e237ae1ecb0dc51" providerId="LiveId" clId="{61B19C44-3ED4-4C6C-A360-C318C6F7D791}" dt="2024-12-09T17:44:35.771" v="223" actId="1076"/>
          <ac:picMkLst>
            <pc:docMk/>
            <pc:sldMk cId="696954388" sldId="259"/>
            <ac:picMk id="5" creationId="{962A503E-8B0D-3D0F-2520-02180CF88A63}"/>
          </ac:picMkLst>
        </pc:picChg>
        <pc:picChg chg="add mod">
          <ac:chgData name="Arusha Ramessur" userId="2e237ae1ecb0dc51" providerId="LiveId" clId="{61B19C44-3ED4-4C6C-A360-C318C6F7D791}" dt="2024-12-09T17:45:55.653" v="231" actId="1076"/>
          <ac:picMkLst>
            <pc:docMk/>
            <pc:sldMk cId="696954388" sldId="259"/>
            <ac:picMk id="7" creationId="{D54C2A33-E91F-1827-CDF2-E452972C035F}"/>
          </ac:picMkLst>
        </pc:picChg>
        <pc:cxnChg chg="add mod">
          <ac:chgData name="Arusha Ramessur" userId="2e237ae1ecb0dc51" providerId="LiveId" clId="{61B19C44-3ED4-4C6C-A360-C318C6F7D791}" dt="2024-12-09T17:46:17.813" v="233" actId="1076"/>
          <ac:cxnSpMkLst>
            <pc:docMk/>
            <pc:sldMk cId="696954388" sldId="259"/>
            <ac:cxnSpMk id="9" creationId="{6B61D637-CE52-A64C-BCAE-8CC972E19173}"/>
          </ac:cxnSpMkLst>
        </pc:cxnChg>
      </pc:sldChg>
      <pc:sldChg chg="addSp delSp modSp mod ord">
        <pc:chgData name="Arusha Ramessur" userId="2e237ae1ecb0dc51" providerId="LiveId" clId="{61B19C44-3ED4-4C6C-A360-C318C6F7D791}" dt="2024-12-10T16:06:28.546" v="1286" actId="1076"/>
        <pc:sldMkLst>
          <pc:docMk/>
          <pc:sldMk cId="2747212749" sldId="261"/>
        </pc:sldMkLst>
        <pc:spChg chg="add mod">
          <ac:chgData name="Arusha Ramessur" userId="2e237ae1ecb0dc51" providerId="LiveId" clId="{61B19C44-3ED4-4C6C-A360-C318C6F7D791}" dt="2024-12-10T16:06:23.681" v="1285" actId="404"/>
          <ac:spMkLst>
            <pc:docMk/>
            <pc:sldMk cId="2747212749" sldId="261"/>
            <ac:spMk id="6" creationId="{2DAEEA8C-7FCA-7409-F2EF-96A94E843011}"/>
          </ac:spMkLst>
        </pc:spChg>
        <pc:spChg chg="add mod">
          <ac:chgData name="Arusha Ramessur" userId="2e237ae1ecb0dc51" providerId="LiveId" clId="{61B19C44-3ED4-4C6C-A360-C318C6F7D791}" dt="2024-12-10T16:06:28.546" v="1286" actId="1076"/>
          <ac:spMkLst>
            <pc:docMk/>
            <pc:sldMk cId="2747212749" sldId="261"/>
            <ac:spMk id="13" creationId="{CAC273F2-5024-5F11-5E05-C31F60A3D4B1}"/>
          </ac:spMkLst>
        </pc:spChg>
      </pc:sldChg>
      <pc:sldChg chg="addSp delSp modSp mod delAnim modAnim">
        <pc:chgData name="Arusha Ramessur" userId="2e237ae1ecb0dc51" providerId="LiveId" clId="{61B19C44-3ED4-4C6C-A360-C318C6F7D791}" dt="2025-01-07T22:49:00.061" v="2357" actId="1076"/>
        <pc:sldMkLst>
          <pc:docMk/>
          <pc:sldMk cId="438277400" sldId="262"/>
        </pc:sldMkLst>
        <pc:spChg chg="mod">
          <ac:chgData name="Arusha Ramessur" userId="2e237ae1ecb0dc51" providerId="LiveId" clId="{61B19C44-3ED4-4C6C-A360-C318C6F7D791}" dt="2024-12-10T17:00:21.458" v="1343" actId="20577"/>
          <ac:spMkLst>
            <pc:docMk/>
            <pc:sldMk cId="438277400" sldId="262"/>
            <ac:spMk id="2" creationId="{B44D0FDB-8E25-AE60-0969-606D3D8E090F}"/>
          </ac:spMkLst>
        </pc:spChg>
        <pc:spChg chg="mod">
          <ac:chgData name="Arusha Ramessur" userId="2e237ae1ecb0dc51" providerId="LiveId" clId="{61B19C44-3ED4-4C6C-A360-C318C6F7D791}" dt="2024-12-10T18:10:09.027" v="1771" actId="1035"/>
          <ac:spMkLst>
            <pc:docMk/>
            <pc:sldMk cId="438277400" sldId="262"/>
            <ac:spMk id="3" creationId="{0775359F-125A-3147-5424-BBE3579F7FBD}"/>
          </ac:spMkLst>
        </pc:spChg>
        <pc:spChg chg="mod">
          <ac:chgData name="Arusha Ramessur" userId="2e237ae1ecb0dc51" providerId="LiveId" clId="{61B19C44-3ED4-4C6C-A360-C318C6F7D791}" dt="2024-12-10T18:10:09.027" v="1771" actId="1035"/>
          <ac:spMkLst>
            <pc:docMk/>
            <pc:sldMk cId="438277400" sldId="262"/>
            <ac:spMk id="4" creationId="{DBA7E78C-7347-A119-0BD8-05D62C137306}"/>
          </ac:spMkLst>
        </pc:spChg>
        <pc:spChg chg="mod">
          <ac:chgData name="Arusha Ramessur" userId="2e237ae1ecb0dc51" providerId="LiveId" clId="{61B19C44-3ED4-4C6C-A360-C318C6F7D791}" dt="2024-12-10T18:10:09.027" v="1771" actId="1035"/>
          <ac:spMkLst>
            <pc:docMk/>
            <pc:sldMk cId="438277400" sldId="262"/>
            <ac:spMk id="5" creationId="{83ED5DD2-9D9C-D468-5AA5-4F9B953353DF}"/>
          </ac:spMkLst>
        </pc:spChg>
        <pc:spChg chg="mod">
          <ac:chgData name="Arusha Ramessur" userId="2e237ae1ecb0dc51" providerId="LiveId" clId="{61B19C44-3ED4-4C6C-A360-C318C6F7D791}" dt="2024-12-10T18:10:09.027" v="1771" actId="1035"/>
          <ac:spMkLst>
            <pc:docMk/>
            <pc:sldMk cId="438277400" sldId="262"/>
            <ac:spMk id="6" creationId="{4EF3CDA4-5D75-180F-E5F3-8DEC9A86ABE2}"/>
          </ac:spMkLst>
        </pc:spChg>
        <pc:spChg chg="mod">
          <ac:chgData name="Arusha Ramessur" userId="2e237ae1ecb0dc51" providerId="LiveId" clId="{61B19C44-3ED4-4C6C-A360-C318C6F7D791}" dt="2024-12-10T18:10:09.027" v="1771" actId="1035"/>
          <ac:spMkLst>
            <pc:docMk/>
            <pc:sldMk cId="438277400" sldId="262"/>
            <ac:spMk id="7" creationId="{34CF4FFF-A9C8-DC74-E8D6-115C50957B1D}"/>
          </ac:spMkLst>
        </pc:spChg>
        <pc:spChg chg="mod">
          <ac:chgData name="Arusha Ramessur" userId="2e237ae1ecb0dc51" providerId="LiveId" clId="{61B19C44-3ED4-4C6C-A360-C318C6F7D791}" dt="2024-12-10T18:10:09.027" v="1771" actId="1035"/>
          <ac:spMkLst>
            <pc:docMk/>
            <pc:sldMk cId="438277400" sldId="262"/>
            <ac:spMk id="9" creationId="{A31B14F9-4E12-51AE-8B9D-9B4097F613FD}"/>
          </ac:spMkLst>
        </pc:spChg>
        <pc:spChg chg="mod">
          <ac:chgData name="Arusha Ramessur" userId="2e237ae1ecb0dc51" providerId="LiveId" clId="{61B19C44-3ED4-4C6C-A360-C318C6F7D791}" dt="2024-12-10T18:10:09.027" v="1771" actId="1035"/>
          <ac:spMkLst>
            <pc:docMk/>
            <pc:sldMk cId="438277400" sldId="262"/>
            <ac:spMk id="10" creationId="{A480C034-E8E7-565A-65B0-9C829920538F}"/>
          </ac:spMkLst>
        </pc:spChg>
        <pc:spChg chg="mod">
          <ac:chgData name="Arusha Ramessur" userId="2e237ae1ecb0dc51" providerId="LiveId" clId="{61B19C44-3ED4-4C6C-A360-C318C6F7D791}" dt="2024-12-10T18:10:09.027" v="1771" actId="1035"/>
          <ac:spMkLst>
            <pc:docMk/>
            <pc:sldMk cId="438277400" sldId="262"/>
            <ac:spMk id="11" creationId="{057566F7-DD17-B093-6B9C-6794AC300226}"/>
          </ac:spMkLst>
        </pc:spChg>
        <pc:spChg chg="add mod">
          <ac:chgData name="Arusha Ramessur" userId="2e237ae1ecb0dc51" providerId="LiveId" clId="{61B19C44-3ED4-4C6C-A360-C318C6F7D791}" dt="2025-01-07T22:48:41.131" v="2341" actId="1076"/>
          <ac:spMkLst>
            <pc:docMk/>
            <pc:sldMk cId="438277400" sldId="262"/>
            <ac:spMk id="12" creationId="{441C7389-3EC5-A59C-E0A7-636738820E0A}"/>
          </ac:spMkLst>
        </pc:spChg>
        <pc:spChg chg="add mod">
          <ac:chgData name="Arusha Ramessur" userId="2e237ae1ecb0dc51" providerId="LiveId" clId="{61B19C44-3ED4-4C6C-A360-C318C6F7D791}" dt="2025-01-07T22:49:00.061" v="2357" actId="1076"/>
          <ac:spMkLst>
            <pc:docMk/>
            <pc:sldMk cId="438277400" sldId="262"/>
            <ac:spMk id="13" creationId="{E64073E4-D5E2-5460-B32C-167B4866B2C5}"/>
          </ac:spMkLst>
        </pc:spChg>
        <pc:spChg chg="add mod">
          <ac:chgData name="Arusha Ramessur" userId="2e237ae1ecb0dc51" providerId="LiveId" clId="{61B19C44-3ED4-4C6C-A360-C318C6F7D791}" dt="2024-12-10T18:11:05.377" v="1810" actId="1076"/>
          <ac:spMkLst>
            <pc:docMk/>
            <pc:sldMk cId="438277400" sldId="262"/>
            <ac:spMk id="14" creationId="{982A94D6-1422-34AF-8C92-31386EED18AC}"/>
          </ac:spMkLst>
        </pc:spChg>
        <pc:picChg chg="del mod">
          <ac:chgData name="Arusha Ramessur" userId="2e237ae1ecb0dc51" providerId="LiveId" clId="{61B19C44-3ED4-4C6C-A360-C318C6F7D791}" dt="2025-01-07T22:48:21.625" v="2337" actId="478"/>
          <ac:picMkLst>
            <pc:docMk/>
            <pc:sldMk cId="438277400" sldId="262"/>
            <ac:picMk id="8" creationId="{50C587E7-19D3-CE84-50CA-D04705EA2738}"/>
          </ac:picMkLst>
        </pc:picChg>
      </pc:sldChg>
      <pc:sldChg chg="del">
        <pc:chgData name="Arusha Ramessur" userId="2e237ae1ecb0dc51" providerId="LiveId" clId="{61B19C44-3ED4-4C6C-A360-C318C6F7D791}" dt="2024-12-10T16:07:22.398" v="1292" actId="47"/>
        <pc:sldMkLst>
          <pc:docMk/>
          <pc:sldMk cId="3733954126" sldId="263"/>
        </pc:sldMkLst>
      </pc:sldChg>
      <pc:sldChg chg="add del">
        <pc:chgData name="Arusha Ramessur" userId="2e237ae1ecb0dc51" providerId="LiveId" clId="{61B19C44-3ED4-4C6C-A360-C318C6F7D791}" dt="2024-12-10T18:38:27.505" v="1881" actId="2696"/>
        <pc:sldMkLst>
          <pc:docMk/>
          <pc:sldMk cId="1010013695" sldId="265"/>
        </pc:sldMkLst>
      </pc:sldChg>
      <pc:sldChg chg="addSp delSp add del setBg delDesignElem">
        <pc:chgData name="Arusha Ramessur" userId="2e237ae1ecb0dc51" providerId="LiveId" clId="{61B19C44-3ED4-4C6C-A360-C318C6F7D791}" dt="2024-12-10T18:38:24.548" v="1878"/>
        <pc:sldMkLst>
          <pc:docMk/>
          <pc:sldMk cId="3474133144" sldId="265"/>
        </pc:sldMkLst>
      </pc:sldChg>
      <pc:sldChg chg="addSp delSp modSp new mod">
        <pc:chgData name="Arusha Ramessur" userId="2e237ae1ecb0dc51" providerId="LiveId" clId="{61B19C44-3ED4-4C6C-A360-C318C6F7D791}" dt="2024-12-10T11:56:45.737" v="1217" actId="14100"/>
        <pc:sldMkLst>
          <pc:docMk/>
          <pc:sldMk cId="631679261" sldId="266"/>
        </pc:sldMkLst>
        <pc:spChg chg="mod">
          <ac:chgData name="Arusha Ramessur" userId="2e237ae1ecb0dc51" providerId="LiveId" clId="{61B19C44-3ED4-4C6C-A360-C318C6F7D791}" dt="2024-12-10T07:43:14.119" v="641" actId="20577"/>
          <ac:spMkLst>
            <pc:docMk/>
            <pc:sldMk cId="631679261" sldId="266"/>
            <ac:spMk id="2" creationId="{600B83D3-2750-C24C-F411-004C9172E8FE}"/>
          </ac:spMkLst>
        </pc:spChg>
        <pc:spChg chg="add mod">
          <ac:chgData name="Arusha Ramessur" userId="2e237ae1ecb0dc51" providerId="LiveId" clId="{61B19C44-3ED4-4C6C-A360-C318C6F7D791}" dt="2024-12-10T11:56:45.737" v="1217" actId="14100"/>
          <ac:spMkLst>
            <pc:docMk/>
            <pc:sldMk cId="631679261" sldId="266"/>
            <ac:spMk id="3" creationId="{0528B5F4-7A72-5B4E-3163-87FB3524858D}"/>
          </ac:spMkLst>
        </pc:spChg>
        <pc:spChg chg="add mod">
          <ac:chgData name="Arusha Ramessur" userId="2e237ae1ecb0dc51" providerId="LiveId" clId="{61B19C44-3ED4-4C6C-A360-C318C6F7D791}" dt="2024-12-10T07:43:32.854" v="648" actId="1076"/>
          <ac:spMkLst>
            <pc:docMk/>
            <pc:sldMk cId="631679261" sldId="266"/>
            <ac:spMk id="8" creationId="{B1153F24-3FE6-13B2-7A36-99AAABF89B9D}"/>
          </ac:spMkLst>
        </pc:spChg>
        <pc:picChg chg="add mod modCrop">
          <ac:chgData name="Arusha Ramessur" userId="2e237ae1ecb0dc51" providerId="LiveId" clId="{61B19C44-3ED4-4C6C-A360-C318C6F7D791}" dt="2024-12-10T07:43:27.765" v="647" actId="1076"/>
          <ac:picMkLst>
            <pc:docMk/>
            <pc:sldMk cId="631679261" sldId="266"/>
            <ac:picMk id="4" creationId="{5F66E549-A675-289D-053A-CC10AED2A27C}"/>
          </ac:picMkLst>
        </pc:picChg>
        <pc:picChg chg="add mod">
          <ac:chgData name="Arusha Ramessur" userId="2e237ae1ecb0dc51" providerId="LiveId" clId="{61B19C44-3ED4-4C6C-A360-C318C6F7D791}" dt="2024-12-10T11:56:34.792" v="1215" actId="1076"/>
          <ac:picMkLst>
            <pc:docMk/>
            <pc:sldMk cId="631679261" sldId="266"/>
            <ac:picMk id="5" creationId="{212D381A-1259-E63F-81B0-3EFF0C68C606}"/>
          </ac:picMkLst>
        </pc:picChg>
        <pc:cxnChg chg="add mod">
          <ac:chgData name="Arusha Ramessur" userId="2e237ae1ecb0dc51" providerId="LiveId" clId="{61B19C44-3ED4-4C6C-A360-C318C6F7D791}" dt="2024-12-09T18:11:18.809" v="350" actId="1076"/>
          <ac:cxnSpMkLst>
            <pc:docMk/>
            <pc:sldMk cId="631679261" sldId="266"/>
            <ac:cxnSpMk id="7" creationId="{3C1DA8CE-B9E4-C890-1285-03AA557223B0}"/>
          </ac:cxnSpMkLst>
        </pc:cxnChg>
      </pc:sldChg>
      <pc:sldChg chg="addSp delSp modSp add del mod ord">
        <pc:chgData name="Arusha Ramessur" userId="2e237ae1ecb0dc51" providerId="LiveId" clId="{61B19C44-3ED4-4C6C-A360-C318C6F7D791}" dt="2024-12-09T15:58:18.882" v="181" actId="47"/>
        <pc:sldMkLst>
          <pc:docMk/>
          <pc:sldMk cId="795339894" sldId="266"/>
        </pc:sldMkLst>
      </pc:sldChg>
      <pc:sldChg chg="addSp delSp modSp new mod">
        <pc:chgData name="Arusha Ramessur" userId="2e237ae1ecb0dc51" providerId="LiveId" clId="{61B19C44-3ED4-4C6C-A360-C318C6F7D791}" dt="2024-12-10T16:07:00.169" v="1291" actId="1076"/>
        <pc:sldMkLst>
          <pc:docMk/>
          <pc:sldMk cId="2992731169" sldId="267"/>
        </pc:sldMkLst>
        <pc:spChg chg="mod">
          <ac:chgData name="Arusha Ramessur" userId="2e237ae1ecb0dc51" providerId="LiveId" clId="{61B19C44-3ED4-4C6C-A360-C318C6F7D791}" dt="2024-12-10T16:07:00.169" v="1291" actId="1076"/>
          <ac:spMkLst>
            <pc:docMk/>
            <pc:sldMk cId="2992731169" sldId="267"/>
            <ac:spMk id="2" creationId="{E8E114E2-F0FB-D59E-CAD1-BD2A73C4698C}"/>
          </ac:spMkLst>
        </pc:spChg>
        <pc:spChg chg="add mod">
          <ac:chgData name="Arusha Ramessur" userId="2e237ae1ecb0dc51" providerId="LiveId" clId="{61B19C44-3ED4-4C6C-A360-C318C6F7D791}" dt="2024-12-09T18:10:16.867" v="345"/>
          <ac:spMkLst>
            <pc:docMk/>
            <pc:sldMk cId="2992731169" sldId="267"/>
            <ac:spMk id="4" creationId="{3A31C4C6-45CF-8F4D-B046-507174E6ED93}"/>
          </ac:spMkLst>
        </pc:spChg>
      </pc:sldChg>
      <pc:sldChg chg="addSp modSp new mod">
        <pc:chgData name="Arusha Ramessur" userId="2e237ae1ecb0dc51" providerId="LiveId" clId="{61B19C44-3ED4-4C6C-A360-C318C6F7D791}" dt="2024-12-10T11:57:34.801" v="1220" actId="14100"/>
        <pc:sldMkLst>
          <pc:docMk/>
          <pc:sldMk cId="3136881995" sldId="268"/>
        </pc:sldMkLst>
        <pc:spChg chg="mod">
          <ac:chgData name="Arusha Ramessur" userId="2e237ae1ecb0dc51" providerId="LiveId" clId="{61B19C44-3ED4-4C6C-A360-C318C6F7D791}" dt="2024-12-09T18:28:30.601" v="412" actId="20577"/>
          <ac:spMkLst>
            <pc:docMk/>
            <pc:sldMk cId="3136881995" sldId="268"/>
            <ac:spMk id="2" creationId="{1149CA7A-1D9E-2087-E758-14AE6AAB8988}"/>
          </ac:spMkLst>
        </pc:spChg>
        <pc:spChg chg="mod">
          <ac:chgData name="Arusha Ramessur" userId="2e237ae1ecb0dc51" providerId="LiveId" clId="{61B19C44-3ED4-4C6C-A360-C318C6F7D791}" dt="2024-12-09T18:34:08.857" v="441" actId="5793"/>
          <ac:spMkLst>
            <pc:docMk/>
            <pc:sldMk cId="3136881995" sldId="268"/>
            <ac:spMk id="3" creationId="{B628CF0F-91E8-EC5E-0AA7-5CE47771DD7E}"/>
          </ac:spMkLst>
        </pc:spChg>
        <pc:spChg chg="add mod">
          <ac:chgData name="Arusha Ramessur" userId="2e237ae1ecb0dc51" providerId="LiveId" clId="{61B19C44-3ED4-4C6C-A360-C318C6F7D791}" dt="2024-12-10T11:57:34.801" v="1220" actId="14100"/>
          <ac:spMkLst>
            <pc:docMk/>
            <pc:sldMk cId="3136881995" sldId="268"/>
            <ac:spMk id="4" creationId="{FBDEC0B5-9222-7FCC-D8DE-0126FA4387F1}"/>
          </ac:spMkLst>
        </pc:spChg>
        <pc:picChg chg="add mod">
          <ac:chgData name="Arusha Ramessur" userId="2e237ae1ecb0dc51" providerId="LiveId" clId="{61B19C44-3ED4-4C6C-A360-C318C6F7D791}" dt="2024-12-09T18:27:58.488" v="382" actId="1076"/>
          <ac:picMkLst>
            <pc:docMk/>
            <pc:sldMk cId="3136881995" sldId="268"/>
            <ac:picMk id="5" creationId="{B8AB2CE6-D211-3AAD-02C9-78C5D1B734C4}"/>
          </ac:picMkLst>
        </pc:picChg>
        <pc:picChg chg="add mod">
          <ac:chgData name="Arusha Ramessur" userId="2e237ae1ecb0dc51" providerId="LiveId" clId="{61B19C44-3ED4-4C6C-A360-C318C6F7D791}" dt="2024-12-09T18:27:43.801" v="378" actId="1076"/>
          <ac:picMkLst>
            <pc:docMk/>
            <pc:sldMk cId="3136881995" sldId="268"/>
            <ac:picMk id="7" creationId="{59DDC434-3CF8-9D07-F963-6FBDFB1914BB}"/>
          </ac:picMkLst>
        </pc:picChg>
        <pc:cxnChg chg="add mod">
          <ac:chgData name="Arusha Ramessur" userId="2e237ae1ecb0dc51" providerId="LiveId" clId="{61B19C44-3ED4-4C6C-A360-C318C6F7D791}" dt="2024-12-09T18:27:56.534" v="381" actId="1076"/>
          <ac:cxnSpMkLst>
            <pc:docMk/>
            <pc:sldMk cId="3136881995" sldId="268"/>
            <ac:cxnSpMk id="8" creationId="{4A76641A-DD67-0ED3-6598-D8EB5421F5F2}"/>
          </ac:cxnSpMkLst>
        </pc:cxnChg>
      </pc:sldChg>
      <pc:sldChg chg="addSp delSp modSp new mod">
        <pc:chgData name="Arusha Ramessur" userId="2e237ae1ecb0dc51" providerId="LiveId" clId="{61B19C44-3ED4-4C6C-A360-C318C6F7D791}" dt="2024-12-10T16:04:34.771" v="1268" actId="404"/>
        <pc:sldMkLst>
          <pc:docMk/>
          <pc:sldMk cId="3253965748" sldId="269"/>
        </pc:sldMkLst>
        <pc:spChg chg="mod">
          <ac:chgData name="Arusha Ramessur" userId="2e237ae1ecb0dc51" providerId="LiveId" clId="{61B19C44-3ED4-4C6C-A360-C318C6F7D791}" dt="2024-12-10T16:04:34.771" v="1268" actId="404"/>
          <ac:spMkLst>
            <pc:docMk/>
            <pc:sldMk cId="3253965748" sldId="269"/>
            <ac:spMk id="2" creationId="{E6864B84-BCAC-2C41-C9E8-C3B4100B6BF0}"/>
          </ac:spMkLst>
        </pc:spChg>
        <pc:spChg chg="add mod">
          <ac:chgData name="Arusha Ramessur" userId="2e237ae1ecb0dc51" providerId="LiveId" clId="{61B19C44-3ED4-4C6C-A360-C318C6F7D791}" dt="2024-12-09T18:32:46.408" v="436" actId="20577"/>
          <ac:spMkLst>
            <pc:docMk/>
            <pc:sldMk cId="3253965748" sldId="269"/>
            <ac:spMk id="4" creationId="{67A8E316-5ED9-6260-5760-E65D11FC786F}"/>
          </ac:spMkLst>
        </pc:spChg>
        <pc:spChg chg="add mod">
          <ac:chgData name="Arusha Ramessur" userId="2e237ae1ecb0dc51" providerId="LiveId" clId="{61B19C44-3ED4-4C6C-A360-C318C6F7D791}" dt="2024-12-09T18:39:12.915" v="474" actId="403"/>
          <ac:spMkLst>
            <pc:docMk/>
            <pc:sldMk cId="3253965748" sldId="269"/>
            <ac:spMk id="5" creationId="{9158B7BE-6D83-CAE0-8D46-5349B0DD55AB}"/>
          </ac:spMkLst>
        </pc:spChg>
      </pc:sldChg>
      <pc:sldChg chg="addSp delSp modSp new mod">
        <pc:chgData name="Arusha Ramessur" userId="2e237ae1ecb0dc51" providerId="LiveId" clId="{61B19C44-3ED4-4C6C-A360-C318C6F7D791}" dt="2024-12-10T16:04:15.043" v="1265" actId="20577"/>
        <pc:sldMkLst>
          <pc:docMk/>
          <pc:sldMk cId="3776320985" sldId="270"/>
        </pc:sldMkLst>
        <pc:spChg chg="mod">
          <ac:chgData name="Arusha Ramessur" userId="2e237ae1ecb0dc51" providerId="LiveId" clId="{61B19C44-3ED4-4C6C-A360-C318C6F7D791}" dt="2024-12-10T16:04:15.043" v="1265" actId="20577"/>
          <ac:spMkLst>
            <pc:docMk/>
            <pc:sldMk cId="3776320985" sldId="270"/>
            <ac:spMk id="2" creationId="{A5ECDA4C-B523-610D-1692-F908ADC82C31}"/>
          </ac:spMkLst>
        </pc:spChg>
        <pc:spChg chg="add mod">
          <ac:chgData name="Arusha Ramessur" userId="2e237ae1ecb0dc51" providerId="LiveId" clId="{61B19C44-3ED4-4C6C-A360-C318C6F7D791}" dt="2024-12-09T18:49:34.220" v="550" actId="1076"/>
          <ac:spMkLst>
            <pc:docMk/>
            <pc:sldMk cId="3776320985" sldId="270"/>
            <ac:spMk id="10" creationId="{E93AD133-02A7-0B0E-08EE-C3B39CC0DA65}"/>
          </ac:spMkLst>
        </pc:spChg>
        <pc:picChg chg="add mod">
          <ac:chgData name="Arusha Ramessur" userId="2e237ae1ecb0dc51" providerId="LiveId" clId="{61B19C44-3ED4-4C6C-A360-C318C6F7D791}" dt="2024-12-09T18:43:06.922" v="534" actId="1076"/>
          <ac:picMkLst>
            <pc:docMk/>
            <pc:sldMk cId="3776320985" sldId="270"/>
            <ac:picMk id="4" creationId="{2D8BAD4E-EBD3-D613-783C-3F668BD08928}"/>
          </ac:picMkLst>
        </pc:picChg>
        <pc:picChg chg="add mod modCrop">
          <ac:chgData name="Arusha Ramessur" userId="2e237ae1ecb0dc51" providerId="LiveId" clId="{61B19C44-3ED4-4C6C-A360-C318C6F7D791}" dt="2024-12-09T18:43:17.861" v="536" actId="14100"/>
          <ac:picMkLst>
            <pc:docMk/>
            <pc:sldMk cId="3776320985" sldId="270"/>
            <ac:picMk id="5" creationId="{685DFB99-F7C8-C049-BA0D-4C677D7462B6}"/>
          </ac:picMkLst>
        </pc:picChg>
        <pc:cxnChg chg="add mod">
          <ac:chgData name="Arusha Ramessur" userId="2e237ae1ecb0dc51" providerId="LiveId" clId="{61B19C44-3ED4-4C6C-A360-C318C6F7D791}" dt="2024-12-09T18:43:32.498" v="539" actId="1076"/>
          <ac:cxnSpMkLst>
            <pc:docMk/>
            <pc:sldMk cId="3776320985" sldId="270"/>
            <ac:cxnSpMk id="6" creationId="{D9BB37ED-7A0A-6BA3-FAB8-03157863CF2A}"/>
          </ac:cxnSpMkLst>
        </pc:cxnChg>
      </pc:sldChg>
      <pc:sldChg chg="addSp delSp modSp new mod">
        <pc:chgData name="Arusha Ramessur" userId="2e237ae1ecb0dc51" providerId="LiveId" clId="{61B19C44-3ED4-4C6C-A360-C318C6F7D791}" dt="2024-12-10T11:36:09.888" v="1149" actId="1076"/>
        <pc:sldMkLst>
          <pc:docMk/>
          <pc:sldMk cId="1534290676" sldId="271"/>
        </pc:sldMkLst>
        <pc:spChg chg="mod">
          <ac:chgData name="Arusha Ramessur" userId="2e237ae1ecb0dc51" providerId="LiveId" clId="{61B19C44-3ED4-4C6C-A360-C318C6F7D791}" dt="2024-12-09T18:55:44.896" v="595" actId="20577"/>
          <ac:spMkLst>
            <pc:docMk/>
            <pc:sldMk cId="1534290676" sldId="271"/>
            <ac:spMk id="2" creationId="{29422B7F-CF33-E7A8-62DB-C03C014BD1F2}"/>
          </ac:spMkLst>
        </pc:spChg>
        <pc:spChg chg="add mod">
          <ac:chgData name="Arusha Ramessur" userId="2e237ae1ecb0dc51" providerId="LiveId" clId="{61B19C44-3ED4-4C6C-A360-C318C6F7D791}" dt="2024-12-09T19:02:56.788" v="615" actId="1076"/>
          <ac:spMkLst>
            <pc:docMk/>
            <pc:sldMk cId="1534290676" sldId="271"/>
            <ac:spMk id="11" creationId="{AF683A34-C782-1F35-2A19-7BF12C9EAE35}"/>
          </ac:spMkLst>
        </pc:spChg>
        <pc:picChg chg="add mod">
          <ac:chgData name="Arusha Ramessur" userId="2e237ae1ecb0dc51" providerId="LiveId" clId="{61B19C44-3ED4-4C6C-A360-C318C6F7D791}" dt="2024-12-09T19:02:30.171" v="605" actId="1076"/>
          <ac:picMkLst>
            <pc:docMk/>
            <pc:sldMk cId="1534290676" sldId="271"/>
            <ac:picMk id="6" creationId="{3CAD1E65-AF4B-FC88-AD08-125BF3B3001A}"/>
          </ac:picMkLst>
        </pc:picChg>
        <pc:picChg chg="add mod">
          <ac:chgData name="Arusha Ramessur" userId="2e237ae1ecb0dc51" providerId="LiveId" clId="{61B19C44-3ED4-4C6C-A360-C318C6F7D791}" dt="2024-12-09T19:02:32.571" v="606" actId="1076"/>
          <ac:picMkLst>
            <pc:docMk/>
            <pc:sldMk cId="1534290676" sldId="271"/>
            <ac:picMk id="8" creationId="{6EDF1302-869D-ACCA-125B-980C01C5A4A0}"/>
          </ac:picMkLst>
        </pc:picChg>
        <pc:cxnChg chg="add mod">
          <ac:chgData name="Arusha Ramessur" userId="2e237ae1ecb0dc51" providerId="LiveId" clId="{61B19C44-3ED4-4C6C-A360-C318C6F7D791}" dt="2024-12-10T11:36:09.888" v="1149" actId="1076"/>
          <ac:cxnSpMkLst>
            <pc:docMk/>
            <pc:sldMk cId="1534290676" sldId="271"/>
            <ac:cxnSpMk id="3" creationId="{6871921F-EE6F-E463-B5CF-8720BDC75186}"/>
          </ac:cxnSpMkLst>
        </pc:cxnChg>
      </pc:sldChg>
      <pc:sldChg chg="modSp del mod">
        <pc:chgData name="Arusha Ramessur" userId="2e237ae1ecb0dc51" providerId="LiveId" clId="{61B19C44-3ED4-4C6C-A360-C318C6F7D791}" dt="2024-12-10T16:24:11.375" v="1328" actId="47"/>
        <pc:sldMkLst>
          <pc:docMk/>
          <pc:sldMk cId="3652050151" sldId="272"/>
        </pc:sldMkLst>
      </pc:sldChg>
      <pc:sldChg chg="addSp delSp modSp new mod setBg">
        <pc:chgData name="Arusha Ramessur" userId="2e237ae1ecb0dc51" providerId="LiveId" clId="{61B19C44-3ED4-4C6C-A360-C318C6F7D791}" dt="2024-12-10T19:20:33.021" v="2266" actId="20577"/>
        <pc:sldMkLst>
          <pc:docMk/>
          <pc:sldMk cId="331285562" sldId="273"/>
        </pc:sldMkLst>
        <pc:spChg chg="mod">
          <ac:chgData name="Arusha Ramessur" userId="2e237ae1ecb0dc51" providerId="LiveId" clId="{61B19C44-3ED4-4C6C-A360-C318C6F7D791}" dt="2024-12-10T19:18:59.250" v="2230" actId="26606"/>
          <ac:spMkLst>
            <pc:docMk/>
            <pc:sldMk cId="331285562" sldId="273"/>
            <ac:spMk id="2" creationId="{D1D8CCA9-7DE0-E29D-6D4D-36386C745FC6}"/>
          </ac:spMkLst>
        </pc:spChg>
        <pc:spChg chg="add">
          <ac:chgData name="Arusha Ramessur" userId="2e237ae1ecb0dc51" providerId="LiveId" clId="{61B19C44-3ED4-4C6C-A360-C318C6F7D791}" dt="2024-12-10T19:18:59.250" v="2230" actId="26606"/>
          <ac:spMkLst>
            <pc:docMk/>
            <pc:sldMk cId="331285562" sldId="273"/>
            <ac:spMk id="8" creationId="{DBF61EA3-B236-439E-9C0B-340980D56BEE}"/>
          </ac:spMkLst>
        </pc:spChg>
        <pc:spChg chg="add">
          <ac:chgData name="Arusha Ramessur" userId="2e237ae1ecb0dc51" providerId="LiveId" clId="{61B19C44-3ED4-4C6C-A360-C318C6F7D791}" dt="2024-12-10T19:18:59.250" v="2230" actId="26606"/>
          <ac:spMkLst>
            <pc:docMk/>
            <pc:sldMk cId="331285562" sldId="273"/>
            <ac:spMk id="14" creationId="{E659831F-0D9A-4C63-9EBB-8435B85A440F}"/>
          </ac:spMkLst>
        </pc:spChg>
        <pc:spChg chg="add mod">
          <ac:chgData name="Arusha Ramessur" userId="2e237ae1ecb0dc51" providerId="LiveId" clId="{61B19C44-3ED4-4C6C-A360-C318C6F7D791}" dt="2024-12-10T19:20:33.021" v="2266" actId="20577"/>
          <ac:spMkLst>
            <pc:docMk/>
            <pc:sldMk cId="331285562" sldId="273"/>
            <ac:spMk id="15" creationId="{E1B00CCC-97CD-6949-9331-AE7D7D7757EC}"/>
          </ac:spMkLst>
        </pc:spChg>
        <pc:grpChg chg="add">
          <ac:chgData name="Arusha Ramessur" userId="2e237ae1ecb0dc51" providerId="LiveId" clId="{61B19C44-3ED4-4C6C-A360-C318C6F7D791}" dt="2024-12-10T19:18:59.250" v="2230" actId="26606"/>
          <ac:grpSpMkLst>
            <pc:docMk/>
            <pc:sldMk cId="331285562" sldId="273"/>
            <ac:grpSpMk id="10" creationId="{28FAF094-D087-493F-8DF9-A486C2D6BBAA}"/>
          </ac:grpSpMkLst>
        </pc:grpChg>
      </pc:sldChg>
      <pc:sldChg chg="ord">
        <pc:chgData name="Arusha Ramessur" userId="2e237ae1ecb0dc51" providerId="LiveId" clId="{61B19C44-3ED4-4C6C-A360-C318C6F7D791}" dt="2024-12-10T18:42:25.754" v="1903"/>
        <pc:sldMkLst>
          <pc:docMk/>
          <pc:sldMk cId="1335947125" sldId="274"/>
        </pc:sldMkLst>
      </pc:sldChg>
      <pc:sldChg chg="addSp delSp modSp new mod">
        <pc:chgData name="Arusha Ramessur" userId="2e237ae1ecb0dc51" providerId="LiveId" clId="{61B19C44-3ED4-4C6C-A360-C318C6F7D791}" dt="2024-12-10T12:00:24.843" v="1241" actId="1076"/>
        <pc:sldMkLst>
          <pc:docMk/>
          <pc:sldMk cId="4290364719" sldId="275"/>
        </pc:sldMkLst>
        <pc:spChg chg="add mod">
          <ac:chgData name="Arusha Ramessur" userId="2e237ae1ecb0dc51" providerId="LiveId" clId="{61B19C44-3ED4-4C6C-A360-C318C6F7D791}" dt="2024-12-10T07:59:24.799" v="717" actId="20577"/>
          <ac:spMkLst>
            <pc:docMk/>
            <pc:sldMk cId="4290364719" sldId="275"/>
            <ac:spMk id="3" creationId="{6284F79B-0BC6-F5F4-E332-FD5F76513EB2}"/>
          </ac:spMkLst>
        </pc:spChg>
        <pc:spChg chg="add mod">
          <ac:chgData name="Arusha Ramessur" userId="2e237ae1ecb0dc51" providerId="LiveId" clId="{61B19C44-3ED4-4C6C-A360-C318C6F7D791}" dt="2024-12-10T11:58:10.113" v="1224" actId="14100"/>
          <ac:spMkLst>
            <pc:docMk/>
            <pc:sldMk cId="4290364719" sldId="275"/>
            <ac:spMk id="9" creationId="{2B73F765-5322-4647-393E-A41CEE897F5D}"/>
          </ac:spMkLst>
        </pc:spChg>
        <pc:spChg chg="add mod">
          <ac:chgData name="Arusha Ramessur" userId="2e237ae1ecb0dc51" providerId="LiveId" clId="{61B19C44-3ED4-4C6C-A360-C318C6F7D791}" dt="2024-12-10T11:58:31.986" v="1227" actId="14100"/>
          <ac:spMkLst>
            <pc:docMk/>
            <pc:sldMk cId="4290364719" sldId="275"/>
            <ac:spMk id="10" creationId="{76A95203-813A-1799-636B-F49B57139854}"/>
          </ac:spMkLst>
        </pc:spChg>
        <pc:spChg chg="add mod">
          <ac:chgData name="Arusha Ramessur" userId="2e237ae1ecb0dc51" providerId="LiveId" clId="{61B19C44-3ED4-4C6C-A360-C318C6F7D791}" dt="2024-12-10T11:58:55.399" v="1232" actId="14100"/>
          <ac:spMkLst>
            <pc:docMk/>
            <pc:sldMk cId="4290364719" sldId="275"/>
            <ac:spMk id="11" creationId="{CC2FDD10-D642-6C2E-DB62-E65FF2616EFA}"/>
          </ac:spMkLst>
        </pc:spChg>
        <pc:spChg chg="add mod">
          <ac:chgData name="Arusha Ramessur" userId="2e237ae1ecb0dc51" providerId="LiveId" clId="{61B19C44-3ED4-4C6C-A360-C318C6F7D791}" dt="2024-12-10T12:00:24.843" v="1241" actId="1076"/>
          <ac:spMkLst>
            <pc:docMk/>
            <pc:sldMk cId="4290364719" sldId="275"/>
            <ac:spMk id="12" creationId="{F5659B11-1439-130B-CFE8-868AA8A44F0A}"/>
          </ac:spMkLst>
        </pc:spChg>
        <pc:picChg chg="add mod">
          <ac:chgData name="Arusha Ramessur" userId="2e237ae1ecb0dc51" providerId="LiveId" clId="{61B19C44-3ED4-4C6C-A360-C318C6F7D791}" dt="2024-12-10T08:20:19.533" v="731" actId="1076"/>
          <ac:picMkLst>
            <pc:docMk/>
            <pc:sldMk cId="4290364719" sldId="275"/>
            <ac:picMk id="5" creationId="{A7DAD52F-19D2-680A-CC04-402F9B7CF08C}"/>
          </ac:picMkLst>
        </pc:picChg>
        <pc:picChg chg="add mod modCrop">
          <ac:chgData name="Arusha Ramessur" userId="2e237ae1ecb0dc51" providerId="LiveId" clId="{61B19C44-3ED4-4C6C-A360-C318C6F7D791}" dt="2024-12-10T12:00:19.358" v="1240" actId="1076"/>
          <ac:picMkLst>
            <pc:docMk/>
            <pc:sldMk cId="4290364719" sldId="275"/>
            <ac:picMk id="7" creationId="{7206DD0A-3D27-0F4D-8116-4220C63CD175}"/>
          </ac:picMkLst>
        </pc:picChg>
        <pc:cxnChg chg="add mod">
          <ac:chgData name="Arusha Ramessur" userId="2e237ae1ecb0dc51" providerId="LiveId" clId="{61B19C44-3ED4-4C6C-A360-C318C6F7D791}" dt="2024-12-10T08:20:51.271" v="733" actId="1076"/>
          <ac:cxnSpMkLst>
            <pc:docMk/>
            <pc:sldMk cId="4290364719" sldId="275"/>
            <ac:cxnSpMk id="8" creationId="{239434DD-ED8B-7CE7-1B75-0996727621FB}"/>
          </ac:cxnSpMkLst>
        </pc:cxnChg>
      </pc:sldChg>
      <pc:sldChg chg="addSp modSp new mod">
        <pc:chgData name="Arusha Ramessur" userId="2e237ae1ecb0dc51" providerId="LiveId" clId="{61B19C44-3ED4-4C6C-A360-C318C6F7D791}" dt="2024-12-10T16:05:07.343" v="1276" actId="113"/>
        <pc:sldMkLst>
          <pc:docMk/>
          <pc:sldMk cId="4037092808" sldId="280"/>
        </pc:sldMkLst>
        <pc:spChg chg="mod">
          <ac:chgData name="Arusha Ramessur" userId="2e237ae1ecb0dc51" providerId="LiveId" clId="{61B19C44-3ED4-4C6C-A360-C318C6F7D791}" dt="2024-12-10T16:05:07.343" v="1276" actId="113"/>
          <ac:spMkLst>
            <pc:docMk/>
            <pc:sldMk cId="4037092808" sldId="280"/>
            <ac:spMk id="2" creationId="{E680880D-F2A3-E0CF-F368-A9199791E26C}"/>
          </ac:spMkLst>
        </pc:spChg>
        <pc:spChg chg="add mod">
          <ac:chgData name="Arusha Ramessur" userId="2e237ae1ecb0dc51" providerId="LiveId" clId="{61B19C44-3ED4-4C6C-A360-C318C6F7D791}" dt="2024-12-10T08:32:33.955" v="743" actId="21"/>
          <ac:spMkLst>
            <pc:docMk/>
            <pc:sldMk cId="4037092808" sldId="280"/>
            <ac:spMk id="3" creationId="{3FCDF262-6369-3DAB-C84C-E3B1489C0747}"/>
          </ac:spMkLst>
        </pc:spChg>
      </pc:sldChg>
      <pc:sldChg chg="addSp delSp modSp new mod">
        <pc:chgData name="Arusha Ramessur" userId="2e237ae1ecb0dc51" providerId="LiveId" clId="{61B19C44-3ED4-4C6C-A360-C318C6F7D791}" dt="2024-12-10T09:20:09.938" v="824"/>
        <pc:sldMkLst>
          <pc:docMk/>
          <pc:sldMk cId="1710206875" sldId="286"/>
        </pc:sldMkLst>
        <pc:spChg chg="mod">
          <ac:chgData name="Arusha Ramessur" userId="2e237ae1ecb0dc51" providerId="LiveId" clId="{61B19C44-3ED4-4C6C-A360-C318C6F7D791}" dt="2024-12-10T08:35:22.824" v="780" actId="20577"/>
          <ac:spMkLst>
            <pc:docMk/>
            <pc:sldMk cId="1710206875" sldId="286"/>
            <ac:spMk id="2" creationId="{D73F7F91-A20E-E78E-69C8-6EABC2212251}"/>
          </ac:spMkLst>
        </pc:spChg>
        <pc:spChg chg="add mod">
          <ac:chgData name="Arusha Ramessur" userId="2e237ae1ecb0dc51" providerId="LiveId" clId="{61B19C44-3ED4-4C6C-A360-C318C6F7D791}" dt="2024-12-10T09:19:35.831" v="823" actId="20577"/>
          <ac:spMkLst>
            <pc:docMk/>
            <pc:sldMk cId="1710206875" sldId="286"/>
            <ac:spMk id="19" creationId="{8EE29541-B989-0A40-078F-9DD2670FD48D}"/>
          </ac:spMkLst>
        </pc:spChg>
        <pc:picChg chg="add mod">
          <ac:chgData name="Arusha Ramessur" userId="2e237ae1ecb0dc51" providerId="LiveId" clId="{61B19C44-3ED4-4C6C-A360-C318C6F7D791}" dt="2024-12-10T09:18:46.716" v="811" actId="1076"/>
          <ac:picMkLst>
            <pc:docMk/>
            <pc:sldMk cId="1710206875" sldId="286"/>
            <ac:picMk id="11" creationId="{2B841DAB-5591-D994-750A-04F6C6451254}"/>
          </ac:picMkLst>
        </pc:picChg>
        <pc:picChg chg="add mod">
          <ac:chgData name="Arusha Ramessur" userId="2e237ae1ecb0dc51" providerId="LiveId" clId="{61B19C44-3ED4-4C6C-A360-C318C6F7D791}" dt="2024-12-10T09:20:09.938" v="824"/>
          <ac:picMkLst>
            <pc:docMk/>
            <pc:sldMk cId="1710206875" sldId="286"/>
            <ac:picMk id="13" creationId="{458F9C45-52FB-4372-82A0-451E36997EB7}"/>
          </ac:picMkLst>
        </pc:picChg>
        <pc:cxnChg chg="add mod">
          <ac:chgData name="Arusha Ramessur" userId="2e237ae1ecb0dc51" providerId="LiveId" clId="{61B19C44-3ED4-4C6C-A360-C318C6F7D791}" dt="2024-12-10T09:18:43.017" v="810" actId="14100"/>
          <ac:cxnSpMkLst>
            <pc:docMk/>
            <pc:sldMk cId="1710206875" sldId="286"/>
            <ac:cxnSpMk id="14" creationId="{DFDFBC10-A5D0-5C01-FFED-849BEFCDE3F1}"/>
          </ac:cxnSpMkLst>
        </pc:cxnChg>
      </pc:sldChg>
      <pc:sldChg chg="addSp delSp modSp new mod">
        <pc:chgData name="Arusha Ramessur" userId="2e237ae1ecb0dc51" providerId="LiveId" clId="{61B19C44-3ED4-4C6C-A360-C318C6F7D791}" dt="2024-12-10T18:33:18.223" v="1849" actId="1076"/>
        <pc:sldMkLst>
          <pc:docMk/>
          <pc:sldMk cId="159130494" sldId="287"/>
        </pc:sldMkLst>
        <pc:spChg chg="mod">
          <ac:chgData name="Arusha Ramessur" userId="2e237ae1ecb0dc51" providerId="LiveId" clId="{61B19C44-3ED4-4C6C-A360-C318C6F7D791}" dt="2024-12-10T10:02:12.555" v="869" actId="20577"/>
          <ac:spMkLst>
            <pc:docMk/>
            <pc:sldMk cId="159130494" sldId="287"/>
            <ac:spMk id="2" creationId="{67096485-2496-2E0D-C00E-509A3777AF7E}"/>
          </ac:spMkLst>
        </pc:spChg>
        <pc:spChg chg="add mod">
          <ac:chgData name="Arusha Ramessur" userId="2e237ae1ecb0dc51" providerId="LiveId" clId="{61B19C44-3ED4-4C6C-A360-C318C6F7D791}" dt="2024-12-10T18:33:18.223" v="1849" actId="1076"/>
          <ac:spMkLst>
            <pc:docMk/>
            <pc:sldMk cId="159130494" sldId="287"/>
            <ac:spMk id="8" creationId="{A8BB7460-3ABC-4181-1F54-83CA3FEC41CD}"/>
          </ac:spMkLst>
        </pc:spChg>
      </pc:sldChg>
      <pc:sldChg chg="addSp delSp modSp new mod">
        <pc:chgData name="Arusha Ramessur" userId="2e237ae1ecb0dc51" providerId="LiveId" clId="{61B19C44-3ED4-4C6C-A360-C318C6F7D791}" dt="2024-12-10T18:36:41.313" v="1856" actId="1076"/>
        <pc:sldMkLst>
          <pc:docMk/>
          <pc:sldMk cId="3928428563" sldId="288"/>
        </pc:sldMkLst>
        <pc:spChg chg="mod">
          <ac:chgData name="Arusha Ramessur" userId="2e237ae1ecb0dc51" providerId="LiveId" clId="{61B19C44-3ED4-4C6C-A360-C318C6F7D791}" dt="2024-12-10T10:03:22.045" v="920" actId="20577"/>
          <ac:spMkLst>
            <pc:docMk/>
            <pc:sldMk cId="3928428563" sldId="288"/>
            <ac:spMk id="2" creationId="{7BED2E27-7A05-9004-39D8-4783EF0F997D}"/>
          </ac:spMkLst>
        </pc:spChg>
        <pc:spChg chg="add mod">
          <ac:chgData name="Arusha Ramessur" userId="2e237ae1ecb0dc51" providerId="LiveId" clId="{61B19C44-3ED4-4C6C-A360-C318C6F7D791}" dt="2024-12-10T18:36:41.313" v="1856" actId="1076"/>
          <ac:spMkLst>
            <pc:docMk/>
            <pc:sldMk cId="3928428563" sldId="288"/>
            <ac:spMk id="8" creationId="{44B8D208-CF07-D65F-285D-113D11E24783}"/>
          </ac:spMkLst>
        </pc:spChg>
        <pc:picChg chg="mod">
          <ac:chgData name="Arusha Ramessur" userId="2e237ae1ecb0dc51" providerId="LiveId" clId="{61B19C44-3ED4-4C6C-A360-C318C6F7D791}" dt="2024-12-10T18:35:53.260" v="1851" actId="1076"/>
          <ac:picMkLst>
            <pc:docMk/>
            <pc:sldMk cId="3928428563" sldId="288"/>
            <ac:picMk id="5" creationId="{982CB708-8F1A-A6D2-02FA-D21D3B3D9902}"/>
          </ac:picMkLst>
        </pc:picChg>
        <pc:cxnChg chg="mod">
          <ac:chgData name="Arusha Ramessur" userId="2e237ae1ecb0dc51" providerId="LiveId" clId="{61B19C44-3ED4-4C6C-A360-C318C6F7D791}" dt="2024-12-10T18:35:50.748" v="1850" actId="1076"/>
          <ac:cxnSpMkLst>
            <pc:docMk/>
            <pc:sldMk cId="3928428563" sldId="288"/>
            <ac:cxnSpMk id="7" creationId="{D5CE3059-636A-9BEE-D482-A8EE6336A789}"/>
          </ac:cxnSpMkLst>
        </pc:cxnChg>
      </pc:sldChg>
      <pc:sldChg chg="addSp delSp modSp new mod ord">
        <pc:chgData name="Arusha Ramessur" userId="2e237ae1ecb0dc51" providerId="LiveId" clId="{61B19C44-3ED4-4C6C-A360-C318C6F7D791}" dt="2024-12-10T16:58:00.215" v="1333"/>
        <pc:sldMkLst>
          <pc:docMk/>
          <pc:sldMk cId="3968414760" sldId="289"/>
        </pc:sldMkLst>
        <pc:spChg chg="add del mod">
          <ac:chgData name="Arusha Ramessur" userId="2e237ae1ecb0dc51" providerId="LiveId" clId="{61B19C44-3ED4-4C6C-A360-C318C6F7D791}" dt="2024-12-10T10:16:28.795" v="1107" actId="1076"/>
          <ac:spMkLst>
            <pc:docMk/>
            <pc:sldMk cId="3968414760" sldId="289"/>
            <ac:spMk id="2" creationId="{AC352FFE-0265-3A77-D1E9-E4723A6A5094}"/>
          </ac:spMkLst>
        </pc:spChg>
        <pc:spChg chg="add mod">
          <ac:chgData name="Arusha Ramessur" userId="2e237ae1ecb0dc51" providerId="LiveId" clId="{61B19C44-3ED4-4C6C-A360-C318C6F7D791}" dt="2024-12-10T10:16:12.591" v="1105" actId="1076"/>
          <ac:spMkLst>
            <pc:docMk/>
            <pc:sldMk cId="3968414760" sldId="289"/>
            <ac:spMk id="11" creationId="{A500C9D1-8140-2AFB-62AB-3CDE782A1450}"/>
          </ac:spMkLst>
        </pc:spChg>
        <pc:picChg chg="add del mod">
          <ac:chgData name="Arusha Ramessur" userId="2e237ae1ecb0dc51" providerId="LiveId" clId="{61B19C44-3ED4-4C6C-A360-C318C6F7D791}" dt="2024-12-10T10:15:21.873" v="1097" actId="21"/>
          <ac:picMkLst>
            <pc:docMk/>
            <pc:sldMk cId="3968414760" sldId="289"/>
            <ac:picMk id="5" creationId="{62D47BCA-EAFC-DC5E-E44F-EDA5779AA5D2}"/>
          </ac:picMkLst>
        </pc:picChg>
        <pc:picChg chg="add del mod">
          <ac:chgData name="Arusha Ramessur" userId="2e237ae1ecb0dc51" providerId="LiveId" clId="{61B19C44-3ED4-4C6C-A360-C318C6F7D791}" dt="2024-12-10T10:15:21.873" v="1097" actId="21"/>
          <ac:picMkLst>
            <pc:docMk/>
            <pc:sldMk cId="3968414760" sldId="289"/>
            <ac:picMk id="7" creationId="{3F7C9FE1-4211-C7CB-A003-5A655CF6F6AA}"/>
          </ac:picMkLst>
        </pc:picChg>
        <pc:cxnChg chg="add del mod">
          <ac:chgData name="Arusha Ramessur" userId="2e237ae1ecb0dc51" providerId="LiveId" clId="{61B19C44-3ED4-4C6C-A360-C318C6F7D791}" dt="2024-12-10T10:15:21.873" v="1097" actId="21"/>
          <ac:cxnSpMkLst>
            <pc:docMk/>
            <pc:sldMk cId="3968414760" sldId="289"/>
            <ac:cxnSpMk id="8" creationId="{2DA90B58-E63D-BA71-6A1D-9D37CA77E68B}"/>
          </ac:cxnSpMkLst>
        </pc:cxnChg>
      </pc:sldChg>
      <pc:sldChg chg="addSp delSp modSp new mod">
        <pc:chgData name="Arusha Ramessur" userId="2e237ae1ecb0dc51" providerId="LiveId" clId="{61B19C44-3ED4-4C6C-A360-C318C6F7D791}" dt="2024-12-10T10:52:01.676" v="1137" actId="1076"/>
        <pc:sldMkLst>
          <pc:docMk/>
          <pc:sldMk cId="1992701692" sldId="290"/>
        </pc:sldMkLst>
        <pc:spChg chg="mod">
          <ac:chgData name="Arusha Ramessur" userId="2e237ae1ecb0dc51" providerId="LiveId" clId="{61B19C44-3ED4-4C6C-A360-C318C6F7D791}" dt="2024-12-10T10:04:46.672" v="1044" actId="20577"/>
          <ac:spMkLst>
            <pc:docMk/>
            <pc:sldMk cId="1992701692" sldId="290"/>
            <ac:spMk id="2" creationId="{61FB19AA-B73A-2B81-AE73-0019E9976E50}"/>
          </ac:spMkLst>
        </pc:spChg>
        <pc:spChg chg="add mod">
          <ac:chgData name="Arusha Ramessur" userId="2e237ae1ecb0dc51" providerId="LiveId" clId="{61B19C44-3ED4-4C6C-A360-C318C6F7D791}" dt="2024-12-10T10:52:01.676" v="1137" actId="1076"/>
          <ac:spMkLst>
            <pc:docMk/>
            <pc:sldMk cId="1992701692" sldId="290"/>
            <ac:spMk id="7" creationId="{F22EC4B3-30E1-C47E-09B1-0806B0423773}"/>
          </ac:spMkLst>
        </pc:spChg>
        <pc:picChg chg="add mod">
          <ac:chgData name="Arusha Ramessur" userId="2e237ae1ecb0dc51" providerId="LiveId" clId="{61B19C44-3ED4-4C6C-A360-C318C6F7D791}" dt="2024-12-10T10:51:52.167" v="1135" actId="1076"/>
          <ac:picMkLst>
            <pc:docMk/>
            <pc:sldMk cId="1992701692" sldId="290"/>
            <ac:picMk id="5" creationId="{8C70523E-365B-9776-059B-0F2E63143456}"/>
          </ac:picMkLst>
        </pc:picChg>
      </pc:sldChg>
      <pc:sldChg chg="modSp new del mod">
        <pc:chgData name="Arusha Ramessur" userId="2e237ae1ecb0dc51" providerId="LiveId" clId="{61B19C44-3ED4-4C6C-A360-C318C6F7D791}" dt="2024-12-10T11:20:18.608" v="1141" actId="2696"/>
        <pc:sldMkLst>
          <pc:docMk/>
          <pc:sldMk cId="3964853399" sldId="291"/>
        </pc:sldMkLst>
      </pc:sldChg>
      <pc:sldChg chg="addSp delSp modSp add mod ord">
        <pc:chgData name="Arusha Ramessur" userId="2e237ae1ecb0dc51" providerId="LiveId" clId="{61B19C44-3ED4-4C6C-A360-C318C6F7D791}" dt="2024-12-10T11:51:36.541" v="1202" actId="208"/>
        <pc:sldMkLst>
          <pc:docMk/>
          <pc:sldMk cId="2465004753" sldId="292"/>
        </pc:sldMkLst>
        <pc:spChg chg="mod">
          <ac:chgData name="Arusha Ramessur" userId="2e237ae1ecb0dc51" providerId="LiveId" clId="{61B19C44-3ED4-4C6C-A360-C318C6F7D791}" dt="2024-12-10T11:20:28.157" v="1142"/>
          <ac:spMkLst>
            <pc:docMk/>
            <pc:sldMk cId="2465004753" sldId="292"/>
            <ac:spMk id="2" creationId="{FA29D049-A197-D8BF-04DF-61C5D3BDEEC6}"/>
          </ac:spMkLst>
        </pc:spChg>
        <pc:spChg chg="add mod">
          <ac:chgData name="Arusha Ramessur" userId="2e237ae1ecb0dc51" providerId="LiveId" clId="{61B19C44-3ED4-4C6C-A360-C318C6F7D791}" dt="2024-12-10T11:50:21.708" v="1197" actId="1076"/>
          <ac:spMkLst>
            <pc:docMk/>
            <pc:sldMk cId="2465004753" sldId="292"/>
            <ac:spMk id="10" creationId="{4BB241ED-DF0E-A14A-B1B0-F7802BEB42A3}"/>
          </ac:spMkLst>
        </pc:spChg>
        <pc:picChg chg="add mod">
          <ac:chgData name="Arusha Ramessur" userId="2e237ae1ecb0dc51" providerId="LiveId" clId="{61B19C44-3ED4-4C6C-A360-C318C6F7D791}" dt="2024-12-10T11:50:25.843" v="1198" actId="1076"/>
          <ac:picMkLst>
            <pc:docMk/>
            <pc:sldMk cId="2465004753" sldId="292"/>
            <ac:picMk id="4" creationId="{812A61F9-167D-C736-B3C9-68115DF2AD98}"/>
          </ac:picMkLst>
        </pc:picChg>
        <pc:picChg chg="add mod">
          <ac:chgData name="Arusha Ramessur" userId="2e237ae1ecb0dc51" providerId="LiveId" clId="{61B19C44-3ED4-4C6C-A360-C318C6F7D791}" dt="2024-12-10T11:50:13.377" v="1196" actId="1076"/>
          <ac:picMkLst>
            <pc:docMk/>
            <pc:sldMk cId="2465004753" sldId="292"/>
            <ac:picMk id="8" creationId="{4AFB9D61-89BE-2388-0887-6579DB546453}"/>
          </ac:picMkLst>
        </pc:picChg>
        <pc:picChg chg="add mod">
          <ac:chgData name="Arusha Ramessur" userId="2e237ae1ecb0dc51" providerId="LiveId" clId="{61B19C44-3ED4-4C6C-A360-C318C6F7D791}" dt="2024-12-10T11:49:14.983" v="1190" actId="1076"/>
          <ac:picMkLst>
            <pc:docMk/>
            <pc:sldMk cId="2465004753" sldId="292"/>
            <ac:picMk id="13" creationId="{97877CC4-51A8-C48A-487F-949D0EC334D3}"/>
          </ac:picMkLst>
        </pc:picChg>
        <pc:cxnChg chg="mod">
          <ac:chgData name="Arusha Ramessur" userId="2e237ae1ecb0dc51" providerId="LiveId" clId="{61B19C44-3ED4-4C6C-A360-C318C6F7D791}" dt="2024-12-10T11:49:55.930" v="1194" actId="1076"/>
          <ac:cxnSpMkLst>
            <pc:docMk/>
            <pc:sldMk cId="2465004753" sldId="292"/>
            <ac:cxnSpMk id="9" creationId="{41B81045-4070-1FCE-2503-E60F176C4C8C}"/>
          </ac:cxnSpMkLst>
        </pc:cxnChg>
        <pc:cxnChg chg="add mod">
          <ac:chgData name="Arusha Ramessur" userId="2e237ae1ecb0dc51" providerId="LiveId" clId="{61B19C44-3ED4-4C6C-A360-C318C6F7D791}" dt="2024-12-10T11:51:36.541" v="1202" actId="208"/>
          <ac:cxnSpMkLst>
            <pc:docMk/>
            <pc:sldMk cId="2465004753" sldId="292"/>
            <ac:cxnSpMk id="11" creationId="{BC1A4410-4D54-C6AC-7B65-BEDC5AAECD3E}"/>
          </ac:cxnSpMkLst>
        </pc:cxnChg>
      </pc:sldChg>
      <pc:sldChg chg="del">
        <pc:chgData name="Arusha Ramessur" userId="2e237ae1ecb0dc51" providerId="LiveId" clId="{61B19C44-3ED4-4C6C-A360-C318C6F7D791}" dt="2024-12-10T16:24:12.936" v="1329" actId="47"/>
        <pc:sldMkLst>
          <pc:docMk/>
          <pc:sldMk cId="1054841265" sldId="293"/>
        </pc:sldMkLst>
      </pc:sldChg>
      <pc:sldChg chg="addSp delSp modSp new mod">
        <pc:chgData name="Arusha Ramessur" userId="2e237ae1ecb0dc51" providerId="LiveId" clId="{61B19C44-3ED4-4C6C-A360-C318C6F7D791}" dt="2024-12-10T11:55:58.936" v="1212" actId="255"/>
        <pc:sldMkLst>
          <pc:docMk/>
          <pc:sldMk cId="1439203977" sldId="293"/>
        </pc:sldMkLst>
      </pc:sldChg>
      <pc:sldChg chg="addSp delSp add del setBg delDesignElem">
        <pc:chgData name="Arusha Ramessur" userId="2e237ae1ecb0dc51" providerId="LiveId" clId="{61B19C44-3ED4-4C6C-A360-C318C6F7D791}" dt="2024-12-10T18:38:24.548" v="1878"/>
        <pc:sldMkLst>
          <pc:docMk/>
          <pc:sldMk cId="727502052" sldId="294"/>
        </pc:sldMkLst>
      </pc:sldChg>
      <pc:sldChg chg="add del">
        <pc:chgData name="Arusha Ramessur" userId="2e237ae1ecb0dc51" providerId="LiveId" clId="{61B19C44-3ED4-4C6C-A360-C318C6F7D791}" dt="2024-12-10T18:38:27.505" v="1881" actId="2696"/>
        <pc:sldMkLst>
          <pc:docMk/>
          <pc:sldMk cId="3584089218" sldId="294"/>
        </pc:sldMkLst>
      </pc:sldChg>
      <pc:sldChg chg="addSp delSp add del setBg delDesignElem">
        <pc:chgData name="Arusha Ramessur" userId="2e237ae1ecb0dc51" providerId="LiveId" clId="{61B19C44-3ED4-4C6C-A360-C318C6F7D791}" dt="2024-12-10T18:38:24.548" v="1878"/>
        <pc:sldMkLst>
          <pc:docMk/>
          <pc:sldMk cId="192727932" sldId="295"/>
        </pc:sldMkLst>
      </pc:sldChg>
      <pc:sldChg chg="add del">
        <pc:chgData name="Arusha Ramessur" userId="2e237ae1ecb0dc51" providerId="LiveId" clId="{61B19C44-3ED4-4C6C-A360-C318C6F7D791}" dt="2024-12-10T18:38:27.505" v="1881" actId="2696"/>
        <pc:sldMkLst>
          <pc:docMk/>
          <pc:sldMk cId="3311985427" sldId="295"/>
        </pc:sldMkLst>
      </pc:sldChg>
      <pc:sldChg chg="add del">
        <pc:chgData name="Arusha Ramessur" userId="2e237ae1ecb0dc51" providerId="LiveId" clId="{61B19C44-3ED4-4C6C-A360-C318C6F7D791}" dt="2024-12-10T18:38:27.505" v="1881" actId="2696"/>
        <pc:sldMkLst>
          <pc:docMk/>
          <pc:sldMk cId="313651241" sldId="296"/>
        </pc:sldMkLst>
      </pc:sldChg>
      <pc:sldChg chg="addSp delSp add del setBg delDesignElem">
        <pc:chgData name="Arusha Ramessur" userId="2e237ae1ecb0dc51" providerId="LiveId" clId="{61B19C44-3ED4-4C6C-A360-C318C6F7D791}" dt="2024-12-10T18:38:24.548" v="1878"/>
        <pc:sldMkLst>
          <pc:docMk/>
          <pc:sldMk cId="1924114893" sldId="296"/>
        </pc:sldMkLst>
      </pc:sldChg>
      <pc:sldChg chg="addSp delSp add del setBg delDesignElem">
        <pc:chgData name="Arusha Ramessur" userId="2e237ae1ecb0dc51" providerId="LiveId" clId="{61B19C44-3ED4-4C6C-A360-C318C6F7D791}" dt="2024-12-10T18:38:24.548" v="1878"/>
        <pc:sldMkLst>
          <pc:docMk/>
          <pc:sldMk cId="2925566369" sldId="297"/>
        </pc:sldMkLst>
      </pc:sldChg>
      <pc:sldChg chg="add del">
        <pc:chgData name="Arusha Ramessur" userId="2e237ae1ecb0dc51" providerId="LiveId" clId="{61B19C44-3ED4-4C6C-A360-C318C6F7D791}" dt="2024-12-10T18:38:27.505" v="1881" actId="2696"/>
        <pc:sldMkLst>
          <pc:docMk/>
          <pc:sldMk cId="3607378426" sldId="297"/>
        </pc:sldMkLst>
      </pc:sldChg>
      <pc:sldChg chg="addSp delSp add del setBg delDesignElem">
        <pc:chgData name="Arusha Ramessur" userId="2e237ae1ecb0dc51" providerId="LiveId" clId="{61B19C44-3ED4-4C6C-A360-C318C6F7D791}" dt="2024-12-10T18:38:24.548" v="1878"/>
        <pc:sldMkLst>
          <pc:docMk/>
          <pc:sldMk cId="4077180193" sldId="298"/>
        </pc:sldMkLst>
      </pc:sldChg>
      <pc:sldChg chg="add del">
        <pc:chgData name="Arusha Ramessur" userId="2e237ae1ecb0dc51" providerId="LiveId" clId="{61B19C44-3ED4-4C6C-A360-C318C6F7D791}" dt="2024-12-10T18:38:27.505" v="1881" actId="2696"/>
        <pc:sldMkLst>
          <pc:docMk/>
          <pc:sldMk cId="4102447733" sldId="298"/>
        </pc:sldMkLst>
      </pc:sldChg>
      <pc:sldChg chg="addSp delSp add del setBg delDesignElem">
        <pc:chgData name="Arusha Ramessur" userId="2e237ae1ecb0dc51" providerId="LiveId" clId="{61B19C44-3ED4-4C6C-A360-C318C6F7D791}" dt="2024-12-10T18:38:24.548" v="1878"/>
        <pc:sldMkLst>
          <pc:docMk/>
          <pc:sldMk cId="187658751" sldId="299"/>
        </pc:sldMkLst>
      </pc:sldChg>
      <pc:sldChg chg="add del">
        <pc:chgData name="Arusha Ramessur" userId="2e237ae1ecb0dc51" providerId="LiveId" clId="{61B19C44-3ED4-4C6C-A360-C318C6F7D791}" dt="2024-12-10T18:38:27.505" v="1881" actId="2696"/>
        <pc:sldMkLst>
          <pc:docMk/>
          <pc:sldMk cId="2188067957" sldId="299"/>
        </pc:sldMkLst>
      </pc:sldChg>
      <pc:sldChg chg="add del">
        <pc:chgData name="Arusha Ramessur" userId="2e237ae1ecb0dc51" providerId="LiveId" clId="{61B19C44-3ED4-4C6C-A360-C318C6F7D791}" dt="2024-12-10T18:38:27.505" v="1881" actId="2696"/>
        <pc:sldMkLst>
          <pc:docMk/>
          <pc:sldMk cId="2610263726" sldId="300"/>
        </pc:sldMkLst>
      </pc:sldChg>
      <pc:sldChg chg="addSp delSp add del setBg delDesignElem">
        <pc:chgData name="Arusha Ramessur" userId="2e237ae1ecb0dc51" providerId="LiveId" clId="{61B19C44-3ED4-4C6C-A360-C318C6F7D791}" dt="2024-12-10T18:38:24.548" v="1878"/>
        <pc:sldMkLst>
          <pc:docMk/>
          <pc:sldMk cId="3866754936" sldId="300"/>
        </pc:sldMkLst>
      </pc:sldChg>
      <pc:sldChg chg="add del">
        <pc:chgData name="Arusha Ramessur" userId="2e237ae1ecb0dc51" providerId="LiveId" clId="{61B19C44-3ED4-4C6C-A360-C318C6F7D791}" dt="2024-12-10T18:38:27.505" v="1881" actId="2696"/>
        <pc:sldMkLst>
          <pc:docMk/>
          <pc:sldMk cId="128147984" sldId="301"/>
        </pc:sldMkLst>
      </pc:sldChg>
      <pc:sldChg chg="addSp delSp add del setBg delDesignElem">
        <pc:chgData name="Arusha Ramessur" userId="2e237ae1ecb0dc51" providerId="LiveId" clId="{61B19C44-3ED4-4C6C-A360-C318C6F7D791}" dt="2024-12-10T18:38:24.548" v="1878"/>
        <pc:sldMkLst>
          <pc:docMk/>
          <pc:sldMk cId="2058626489" sldId="301"/>
        </pc:sldMkLst>
      </pc:sldChg>
      <pc:sldChg chg="ord">
        <pc:chgData name="Arusha Ramessur" userId="2e237ae1ecb0dc51" providerId="LiveId" clId="{61B19C44-3ED4-4C6C-A360-C318C6F7D791}" dt="2024-12-10T18:39:04.423" v="1883"/>
        <pc:sldMkLst>
          <pc:docMk/>
          <pc:sldMk cId="2151933348" sldId="302"/>
        </pc:sldMkLst>
      </pc:sldChg>
      <pc:sldChg chg="ord">
        <pc:chgData name="Arusha Ramessur" userId="2e237ae1ecb0dc51" providerId="LiveId" clId="{61B19C44-3ED4-4C6C-A360-C318C6F7D791}" dt="2024-12-10T18:39:28.736" v="1885"/>
        <pc:sldMkLst>
          <pc:docMk/>
          <pc:sldMk cId="538883755" sldId="303"/>
        </pc:sldMkLst>
      </pc:sldChg>
      <pc:sldChg chg="addSp delSp modSp mod ord">
        <pc:chgData name="Arusha Ramessur" userId="2e237ae1ecb0dc51" providerId="LiveId" clId="{61B19C44-3ED4-4C6C-A360-C318C6F7D791}" dt="2024-12-10T19:45:57.659" v="2316" actId="1076"/>
        <pc:sldMkLst>
          <pc:docMk/>
          <pc:sldMk cId="2652823654" sldId="304"/>
        </pc:sldMkLst>
        <pc:spChg chg="mod">
          <ac:chgData name="Arusha Ramessur" userId="2e237ae1ecb0dc51" providerId="LiveId" clId="{61B19C44-3ED4-4C6C-A360-C318C6F7D791}" dt="2024-12-10T16:08:43.791" v="1318" actId="20577"/>
          <ac:spMkLst>
            <pc:docMk/>
            <pc:sldMk cId="2652823654" sldId="304"/>
            <ac:spMk id="2" creationId="{37D96758-6681-5276-8B99-7FB9F3E251D0}"/>
          </ac:spMkLst>
        </pc:spChg>
        <pc:picChg chg="add mod">
          <ac:chgData name="Arusha Ramessur" userId="2e237ae1ecb0dc51" providerId="LiveId" clId="{61B19C44-3ED4-4C6C-A360-C318C6F7D791}" dt="2024-12-10T19:45:57.659" v="2316" actId="1076"/>
          <ac:picMkLst>
            <pc:docMk/>
            <pc:sldMk cId="2652823654" sldId="304"/>
            <ac:picMk id="12" creationId="{11BFDF70-C39A-3FD9-CDC8-E87A7616CC2A}"/>
          </ac:picMkLst>
        </pc:picChg>
      </pc:sldChg>
      <pc:sldChg chg="addSp delSp modSp add mod setBg">
        <pc:chgData name="Arusha Ramessur" userId="2e237ae1ecb0dc51" providerId="LiveId" clId="{61B19C44-3ED4-4C6C-A360-C318C6F7D791}" dt="2024-12-10T17:54:48.130" v="1685" actId="26606"/>
        <pc:sldMkLst>
          <pc:docMk/>
          <pc:sldMk cId="647997397" sldId="306"/>
        </pc:sldMkLst>
        <pc:spChg chg="mod">
          <ac:chgData name="Arusha Ramessur" userId="2e237ae1ecb0dc51" providerId="LiveId" clId="{61B19C44-3ED4-4C6C-A360-C318C6F7D791}" dt="2024-12-10T17:54:48.130" v="1685" actId="26606"/>
          <ac:spMkLst>
            <pc:docMk/>
            <pc:sldMk cId="647997397" sldId="306"/>
            <ac:spMk id="2" creationId="{D363EE5F-D602-B446-DC79-F90B6D7C74F8}"/>
          </ac:spMkLst>
        </pc:spChg>
        <pc:spChg chg="add mod ord">
          <ac:chgData name="Arusha Ramessur" userId="2e237ae1ecb0dc51" providerId="LiveId" clId="{61B19C44-3ED4-4C6C-A360-C318C6F7D791}" dt="2024-12-10T17:54:48.130" v="1685" actId="26606"/>
          <ac:spMkLst>
            <pc:docMk/>
            <pc:sldMk cId="647997397" sldId="306"/>
            <ac:spMk id="4" creationId="{5D45079B-1ED8-81EE-0EB4-57FE821D2551}"/>
          </ac:spMkLst>
        </pc:spChg>
        <pc:spChg chg="add">
          <ac:chgData name="Arusha Ramessur" userId="2e237ae1ecb0dc51" providerId="LiveId" clId="{61B19C44-3ED4-4C6C-A360-C318C6F7D791}" dt="2024-12-10T17:54:48.130" v="1685" actId="26606"/>
          <ac:spMkLst>
            <pc:docMk/>
            <pc:sldMk cId="647997397" sldId="306"/>
            <ac:spMk id="17" creationId="{28D31E1B-0407-4223-9642-0B642CBF57D9}"/>
          </ac:spMkLst>
        </pc:spChg>
        <pc:spChg chg="add">
          <ac:chgData name="Arusha Ramessur" userId="2e237ae1ecb0dc51" providerId="LiveId" clId="{61B19C44-3ED4-4C6C-A360-C318C6F7D791}" dt="2024-12-10T17:54:48.130" v="1685" actId="26606"/>
          <ac:spMkLst>
            <pc:docMk/>
            <pc:sldMk cId="647997397" sldId="306"/>
            <ac:spMk id="18" creationId="{D5B0017B-2ECA-49AF-B397-DC140825DF8D}"/>
          </ac:spMkLst>
        </pc:spChg>
        <pc:spChg chg="add">
          <ac:chgData name="Arusha Ramessur" userId="2e237ae1ecb0dc51" providerId="LiveId" clId="{61B19C44-3ED4-4C6C-A360-C318C6F7D791}" dt="2024-12-10T17:54:48.130" v="1685" actId="26606"/>
          <ac:spMkLst>
            <pc:docMk/>
            <pc:sldMk cId="647997397" sldId="306"/>
            <ac:spMk id="20" creationId="{70E96339-907C-46C3-99AC-31179B6F0EBD}"/>
          </ac:spMkLst>
        </pc:spChg>
        <pc:grpChg chg="add">
          <ac:chgData name="Arusha Ramessur" userId="2e237ae1ecb0dc51" providerId="LiveId" clId="{61B19C44-3ED4-4C6C-A360-C318C6F7D791}" dt="2024-12-10T17:54:48.130" v="1685" actId="26606"/>
          <ac:grpSpMkLst>
            <pc:docMk/>
            <pc:sldMk cId="647997397" sldId="306"/>
            <ac:grpSpMk id="19" creationId="{AE1C45F0-260A-458C-96ED-C1F6D2151219}"/>
          </ac:grpSpMkLst>
        </pc:grpChg>
        <pc:picChg chg="add mod modCrop">
          <ac:chgData name="Arusha Ramessur" userId="2e237ae1ecb0dc51" providerId="LiveId" clId="{61B19C44-3ED4-4C6C-A360-C318C6F7D791}" dt="2024-12-10T17:54:48.130" v="1685" actId="26606"/>
          <ac:picMkLst>
            <pc:docMk/>
            <pc:sldMk cId="647997397" sldId="306"/>
            <ac:picMk id="6" creationId="{2CD040EE-6922-C019-A9AD-004BB0CA59E5}"/>
          </ac:picMkLst>
        </pc:picChg>
        <pc:cxnChg chg="add">
          <ac:chgData name="Arusha Ramessur" userId="2e237ae1ecb0dc51" providerId="LiveId" clId="{61B19C44-3ED4-4C6C-A360-C318C6F7D791}" dt="2024-12-10T17:54:48.130" v="1685" actId="26606"/>
          <ac:cxnSpMkLst>
            <pc:docMk/>
            <pc:sldMk cId="647997397" sldId="306"/>
            <ac:cxnSpMk id="22" creationId="{6CF1BAF6-AD41-4082-B212-8A1F9A2E8779}"/>
          </ac:cxnSpMkLst>
        </pc:cxnChg>
      </pc:sldChg>
      <pc:sldChg chg="modSp new del mod">
        <pc:chgData name="Arusha Ramessur" userId="2e237ae1ecb0dc51" providerId="LiveId" clId="{61B19C44-3ED4-4C6C-A360-C318C6F7D791}" dt="2024-12-10T17:31:27.133" v="1472" actId="2696"/>
        <pc:sldMkLst>
          <pc:docMk/>
          <pc:sldMk cId="1131629721" sldId="306"/>
        </pc:sldMkLst>
      </pc:sldChg>
      <pc:sldChg chg="modSp new del mod">
        <pc:chgData name="Arusha Ramessur" userId="2e237ae1ecb0dc51" providerId="LiveId" clId="{61B19C44-3ED4-4C6C-A360-C318C6F7D791}" dt="2024-12-10T17:18:01.289" v="1469" actId="47"/>
        <pc:sldMkLst>
          <pc:docMk/>
          <pc:sldMk cId="2043551565" sldId="307"/>
        </pc:sldMkLst>
      </pc:sldChg>
      <pc:sldChg chg="addSp modSp mod">
        <pc:chgData name="Arusha Ramessur" userId="2e237ae1ecb0dc51" providerId="LiveId" clId="{61B19C44-3ED4-4C6C-A360-C318C6F7D791}" dt="2024-12-10T17:46:26.743" v="1662" actId="1076"/>
        <pc:sldMkLst>
          <pc:docMk/>
          <pc:sldMk cId="1692627667" sldId="309"/>
        </pc:sldMkLst>
        <pc:spChg chg="mod">
          <ac:chgData name="Arusha Ramessur" userId="2e237ae1ecb0dc51" providerId="LiveId" clId="{61B19C44-3ED4-4C6C-A360-C318C6F7D791}" dt="2024-12-10T17:45:42.038" v="1659" actId="14100"/>
          <ac:spMkLst>
            <pc:docMk/>
            <pc:sldMk cId="1692627667" sldId="309"/>
            <ac:spMk id="3" creationId="{BF0EFCBC-6339-5967-0DEB-AA0B0029029C}"/>
          </ac:spMkLst>
        </pc:spChg>
        <pc:spChg chg="add mod">
          <ac:chgData name="Arusha Ramessur" userId="2e237ae1ecb0dc51" providerId="LiveId" clId="{61B19C44-3ED4-4C6C-A360-C318C6F7D791}" dt="2024-12-10T17:46:26.743" v="1662" actId="1076"/>
          <ac:spMkLst>
            <pc:docMk/>
            <pc:sldMk cId="1692627667" sldId="309"/>
            <ac:spMk id="8" creationId="{72FDE3EA-E6C3-6F55-4DCF-914E9396E38E}"/>
          </ac:spMkLst>
        </pc:spChg>
        <pc:graphicFrameChg chg="mod modGraphic">
          <ac:chgData name="Arusha Ramessur" userId="2e237ae1ecb0dc51" providerId="LiveId" clId="{61B19C44-3ED4-4C6C-A360-C318C6F7D791}" dt="2024-12-10T17:43:23.926" v="1654" actId="242"/>
          <ac:graphicFrameMkLst>
            <pc:docMk/>
            <pc:sldMk cId="1692627667" sldId="309"/>
            <ac:graphicFrameMk id="9" creationId="{D9F66E51-C956-26CB-CEF9-9545E31D616F}"/>
          </ac:graphicFrameMkLst>
        </pc:graphicFrameChg>
        <pc:picChg chg="add mod">
          <ac:chgData name="Arusha Ramessur" userId="2e237ae1ecb0dc51" providerId="LiveId" clId="{61B19C44-3ED4-4C6C-A360-C318C6F7D791}" dt="2024-12-10T17:45:47.585" v="1660" actId="1076"/>
          <ac:picMkLst>
            <pc:docMk/>
            <pc:sldMk cId="1692627667" sldId="309"/>
            <ac:picMk id="4" creationId="{E7C2EBCD-B09E-603F-A9E1-912EF288952D}"/>
          </ac:picMkLst>
        </pc:picChg>
      </pc:sldChg>
      <pc:sldChg chg="modSp new del mod">
        <pc:chgData name="Arusha Ramessur" userId="2e237ae1ecb0dc51" providerId="LiveId" clId="{61B19C44-3ED4-4C6C-A360-C318C6F7D791}" dt="2024-12-10T17:31:27.133" v="1472" actId="2696"/>
        <pc:sldMkLst>
          <pc:docMk/>
          <pc:sldMk cId="2085598216" sldId="310"/>
        </pc:sldMkLst>
      </pc:sldChg>
      <pc:sldChg chg="new del">
        <pc:chgData name="Arusha Ramessur" userId="2e237ae1ecb0dc51" providerId="LiveId" clId="{61B19C44-3ED4-4C6C-A360-C318C6F7D791}" dt="2024-12-10T17:08:22.926" v="1347" actId="680"/>
        <pc:sldMkLst>
          <pc:docMk/>
          <pc:sldMk cId="3489960907" sldId="310"/>
        </pc:sldMkLst>
      </pc:sldChg>
      <pc:sldChg chg="addSp delSp modSp add mod setBg">
        <pc:chgData name="Arusha Ramessur" userId="2e237ae1ecb0dc51" providerId="LiveId" clId="{61B19C44-3ED4-4C6C-A360-C318C6F7D791}" dt="2024-12-10T17:57:27.839" v="1701" actId="1076"/>
        <pc:sldMkLst>
          <pc:docMk/>
          <pc:sldMk cId="3886558173" sldId="310"/>
        </pc:sldMkLst>
        <pc:spChg chg="mod">
          <ac:chgData name="Arusha Ramessur" userId="2e237ae1ecb0dc51" providerId="LiveId" clId="{61B19C44-3ED4-4C6C-A360-C318C6F7D791}" dt="2024-12-10T17:55:46.621" v="1689" actId="26606"/>
          <ac:spMkLst>
            <pc:docMk/>
            <pc:sldMk cId="3886558173" sldId="310"/>
            <ac:spMk id="2" creationId="{F9971935-1063-8E5B-5950-903BF3D7A57A}"/>
          </ac:spMkLst>
        </pc:spChg>
        <pc:spChg chg="add mod">
          <ac:chgData name="Arusha Ramessur" userId="2e237ae1ecb0dc51" providerId="LiveId" clId="{61B19C44-3ED4-4C6C-A360-C318C6F7D791}" dt="2024-12-10T17:57:27.839" v="1701" actId="1076"/>
          <ac:spMkLst>
            <pc:docMk/>
            <pc:sldMk cId="3886558173" sldId="310"/>
            <ac:spMk id="6" creationId="{1F68341A-372E-BC5C-C08C-09B0FD1153BC}"/>
          </ac:spMkLst>
        </pc:spChg>
        <pc:spChg chg="add">
          <ac:chgData name="Arusha Ramessur" userId="2e237ae1ecb0dc51" providerId="LiveId" clId="{61B19C44-3ED4-4C6C-A360-C318C6F7D791}" dt="2024-12-10T17:55:46.621" v="1689" actId="26606"/>
          <ac:spMkLst>
            <pc:docMk/>
            <pc:sldMk cId="3886558173" sldId="310"/>
            <ac:spMk id="10" creationId="{28D31E1B-0407-4223-9642-0B642CBF57D9}"/>
          </ac:spMkLst>
        </pc:spChg>
        <pc:spChg chg="add">
          <ac:chgData name="Arusha Ramessur" userId="2e237ae1ecb0dc51" providerId="LiveId" clId="{61B19C44-3ED4-4C6C-A360-C318C6F7D791}" dt="2024-12-10T17:55:46.621" v="1689" actId="26606"/>
          <ac:spMkLst>
            <pc:docMk/>
            <pc:sldMk cId="3886558173" sldId="310"/>
            <ac:spMk id="17" creationId="{D5B0017B-2ECA-49AF-B397-DC140825DF8D}"/>
          </ac:spMkLst>
        </pc:spChg>
        <pc:spChg chg="add">
          <ac:chgData name="Arusha Ramessur" userId="2e237ae1ecb0dc51" providerId="LiveId" clId="{61B19C44-3ED4-4C6C-A360-C318C6F7D791}" dt="2024-12-10T17:55:46.621" v="1689" actId="26606"/>
          <ac:spMkLst>
            <pc:docMk/>
            <pc:sldMk cId="3886558173" sldId="310"/>
            <ac:spMk id="19" creationId="{70E96339-907C-46C3-99AC-31179B6F0EBD}"/>
          </ac:spMkLst>
        </pc:spChg>
        <pc:grpChg chg="add">
          <ac:chgData name="Arusha Ramessur" userId="2e237ae1ecb0dc51" providerId="LiveId" clId="{61B19C44-3ED4-4C6C-A360-C318C6F7D791}" dt="2024-12-10T17:55:46.621" v="1689" actId="26606"/>
          <ac:grpSpMkLst>
            <pc:docMk/>
            <pc:sldMk cId="3886558173" sldId="310"/>
            <ac:grpSpMk id="12" creationId="{AE1C45F0-260A-458C-96ED-C1F6D2151219}"/>
          </ac:grpSpMkLst>
        </pc:grpChg>
        <pc:picChg chg="add mod">
          <ac:chgData name="Arusha Ramessur" userId="2e237ae1ecb0dc51" providerId="LiveId" clId="{61B19C44-3ED4-4C6C-A360-C318C6F7D791}" dt="2024-12-10T17:55:46.621" v="1689" actId="26606"/>
          <ac:picMkLst>
            <pc:docMk/>
            <pc:sldMk cId="3886558173" sldId="310"/>
            <ac:picMk id="5" creationId="{B7D7776A-FEA8-C547-6EC1-6BBBE2B6C45E}"/>
          </ac:picMkLst>
        </pc:picChg>
        <pc:cxnChg chg="add">
          <ac:chgData name="Arusha Ramessur" userId="2e237ae1ecb0dc51" providerId="LiveId" clId="{61B19C44-3ED4-4C6C-A360-C318C6F7D791}" dt="2024-12-10T17:55:46.621" v="1689" actId="26606"/>
          <ac:cxnSpMkLst>
            <pc:docMk/>
            <pc:sldMk cId="3886558173" sldId="310"/>
            <ac:cxnSpMk id="21" creationId="{6CF1BAF6-AD41-4082-B212-8A1F9A2E8779}"/>
          </ac:cxnSpMkLst>
        </pc:cxnChg>
      </pc:sldChg>
      <pc:sldChg chg="modSp new del mod">
        <pc:chgData name="Arusha Ramessur" userId="2e237ae1ecb0dc51" providerId="LiveId" clId="{61B19C44-3ED4-4C6C-A360-C318C6F7D791}" dt="2024-12-10T17:19:42.544" v="1470" actId="47"/>
        <pc:sldMkLst>
          <pc:docMk/>
          <pc:sldMk cId="3488680274" sldId="311"/>
        </pc:sldMkLst>
      </pc:sldChg>
      <pc:sldChg chg="new del">
        <pc:chgData name="Arusha Ramessur" userId="2e237ae1ecb0dc51" providerId="LiveId" clId="{61B19C44-3ED4-4C6C-A360-C318C6F7D791}" dt="2024-12-10T17:08:22.372" v="1346" actId="680"/>
        <pc:sldMkLst>
          <pc:docMk/>
          <pc:sldMk cId="4142143847" sldId="311"/>
        </pc:sldMkLst>
      </pc:sldChg>
      <pc:sldChg chg="modSp new del mod">
        <pc:chgData name="Arusha Ramessur" userId="2e237ae1ecb0dc51" providerId="LiveId" clId="{61B19C44-3ED4-4C6C-A360-C318C6F7D791}" dt="2024-12-10T17:31:27.133" v="1472" actId="2696"/>
        <pc:sldMkLst>
          <pc:docMk/>
          <pc:sldMk cId="531448523" sldId="312"/>
        </pc:sldMkLst>
      </pc:sldChg>
      <pc:sldChg chg="addSp delSp modSp add mod setBg">
        <pc:chgData name="Arusha Ramessur" userId="2e237ae1ecb0dc51" providerId="LiveId" clId="{61B19C44-3ED4-4C6C-A360-C318C6F7D791}" dt="2024-12-10T18:00:38.616" v="1712" actId="1076"/>
        <pc:sldMkLst>
          <pc:docMk/>
          <pc:sldMk cId="4232059684" sldId="312"/>
        </pc:sldMkLst>
        <pc:spChg chg="mod">
          <ac:chgData name="Arusha Ramessur" userId="2e237ae1ecb0dc51" providerId="LiveId" clId="{61B19C44-3ED4-4C6C-A360-C318C6F7D791}" dt="2024-12-10T17:59:01.185" v="1703" actId="26606"/>
          <ac:spMkLst>
            <pc:docMk/>
            <pc:sldMk cId="4232059684" sldId="312"/>
            <ac:spMk id="2" creationId="{FC1D860E-B4DE-3C11-174D-4A1C87ABBE0E}"/>
          </ac:spMkLst>
        </pc:spChg>
        <pc:spChg chg="add mod">
          <ac:chgData name="Arusha Ramessur" userId="2e237ae1ecb0dc51" providerId="LiveId" clId="{61B19C44-3ED4-4C6C-A360-C318C6F7D791}" dt="2024-12-10T18:00:38.616" v="1712" actId="1076"/>
          <ac:spMkLst>
            <pc:docMk/>
            <pc:sldMk cId="4232059684" sldId="312"/>
            <ac:spMk id="6" creationId="{B507F21A-AA15-6586-DB81-F65E674C10B2}"/>
          </ac:spMkLst>
        </pc:spChg>
        <pc:spChg chg="add">
          <ac:chgData name="Arusha Ramessur" userId="2e237ae1ecb0dc51" providerId="LiveId" clId="{61B19C44-3ED4-4C6C-A360-C318C6F7D791}" dt="2024-12-10T17:59:01.185" v="1703" actId="26606"/>
          <ac:spMkLst>
            <pc:docMk/>
            <pc:sldMk cId="4232059684" sldId="312"/>
            <ac:spMk id="12" creationId="{28D31E1B-0407-4223-9642-0B642CBF57D9}"/>
          </ac:spMkLst>
        </pc:spChg>
        <pc:spChg chg="add">
          <ac:chgData name="Arusha Ramessur" userId="2e237ae1ecb0dc51" providerId="LiveId" clId="{61B19C44-3ED4-4C6C-A360-C318C6F7D791}" dt="2024-12-10T17:59:01.185" v="1703" actId="26606"/>
          <ac:spMkLst>
            <pc:docMk/>
            <pc:sldMk cId="4232059684" sldId="312"/>
            <ac:spMk id="19" creationId="{D5B0017B-2ECA-49AF-B397-DC140825DF8D}"/>
          </ac:spMkLst>
        </pc:spChg>
        <pc:spChg chg="add">
          <ac:chgData name="Arusha Ramessur" userId="2e237ae1ecb0dc51" providerId="LiveId" clId="{61B19C44-3ED4-4C6C-A360-C318C6F7D791}" dt="2024-12-10T17:59:01.185" v="1703" actId="26606"/>
          <ac:spMkLst>
            <pc:docMk/>
            <pc:sldMk cId="4232059684" sldId="312"/>
            <ac:spMk id="21" creationId="{70E96339-907C-46C3-99AC-31179B6F0EBD}"/>
          </ac:spMkLst>
        </pc:spChg>
        <pc:grpChg chg="add">
          <ac:chgData name="Arusha Ramessur" userId="2e237ae1ecb0dc51" providerId="LiveId" clId="{61B19C44-3ED4-4C6C-A360-C318C6F7D791}" dt="2024-12-10T17:59:01.185" v="1703" actId="26606"/>
          <ac:grpSpMkLst>
            <pc:docMk/>
            <pc:sldMk cId="4232059684" sldId="312"/>
            <ac:grpSpMk id="14" creationId="{AE1C45F0-260A-458C-96ED-C1F6D2151219}"/>
          </ac:grpSpMkLst>
        </pc:grpChg>
        <pc:picChg chg="add mod ord">
          <ac:chgData name="Arusha Ramessur" userId="2e237ae1ecb0dc51" providerId="LiveId" clId="{61B19C44-3ED4-4C6C-A360-C318C6F7D791}" dt="2024-12-10T17:59:01.185" v="1703" actId="26606"/>
          <ac:picMkLst>
            <pc:docMk/>
            <pc:sldMk cId="4232059684" sldId="312"/>
            <ac:picMk id="5" creationId="{1430CC2E-B6D8-0E70-71D2-0FB7011F475E}"/>
          </ac:picMkLst>
        </pc:picChg>
        <pc:cxnChg chg="add">
          <ac:chgData name="Arusha Ramessur" userId="2e237ae1ecb0dc51" providerId="LiveId" clId="{61B19C44-3ED4-4C6C-A360-C318C6F7D791}" dt="2024-12-10T17:59:01.185" v="1703" actId="26606"/>
          <ac:cxnSpMkLst>
            <pc:docMk/>
            <pc:sldMk cId="4232059684" sldId="312"/>
            <ac:cxnSpMk id="23" creationId="{6CF1BAF6-AD41-4082-B212-8A1F9A2E8779}"/>
          </ac:cxnSpMkLst>
        </pc:cxnChg>
      </pc:sldChg>
      <pc:sldChg chg="modSp new del mod">
        <pc:chgData name="Arusha Ramessur" userId="2e237ae1ecb0dc51" providerId="LiveId" clId="{61B19C44-3ED4-4C6C-A360-C318C6F7D791}" dt="2024-12-10T17:31:27.133" v="1472" actId="2696"/>
        <pc:sldMkLst>
          <pc:docMk/>
          <pc:sldMk cId="2038202504" sldId="313"/>
        </pc:sldMkLst>
      </pc:sldChg>
      <pc:sldChg chg="addSp delSp modSp add mod setBg">
        <pc:chgData name="Arusha Ramessur" userId="2e237ae1ecb0dc51" providerId="LiveId" clId="{61B19C44-3ED4-4C6C-A360-C318C6F7D791}" dt="2024-12-10T18:04:41.721" v="1727" actId="1076"/>
        <pc:sldMkLst>
          <pc:docMk/>
          <pc:sldMk cId="3985261942" sldId="313"/>
        </pc:sldMkLst>
        <pc:spChg chg="mod">
          <ac:chgData name="Arusha Ramessur" userId="2e237ae1ecb0dc51" providerId="LiveId" clId="{61B19C44-3ED4-4C6C-A360-C318C6F7D791}" dt="2024-12-10T18:04:32.095" v="1726" actId="26606"/>
          <ac:spMkLst>
            <pc:docMk/>
            <pc:sldMk cId="3985261942" sldId="313"/>
            <ac:spMk id="2" creationId="{14E58A7B-B23E-C7F2-D0CA-5E7346688ACD}"/>
          </ac:spMkLst>
        </pc:spChg>
        <pc:spChg chg="add mod">
          <ac:chgData name="Arusha Ramessur" userId="2e237ae1ecb0dc51" providerId="LiveId" clId="{61B19C44-3ED4-4C6C-A360-C318C6F7D791}" dt="2024-12-10T18:04:41.721" v="1727" actId="1076"/>
          <ac:spMkLst>
            <pc:docMk/>
            <pc:sldMk cId="3985261942" sldId="313"/>
            <ac:spMk id="4" creationId="{FE615B83-3AA2-A699-7F8F-48E5A55FADA6}"/>
          </ac:spMkLst>
        </pc:spChg>
        <pc:spChg chg="add">
          <ac:chgData name="Arusha Ramessur" userId="2e237ae1ecb0dc51" providerId="LiveId" clId="{61B19C44-3ED4-4C6C-A360-C318C6F7D791}" dt="2024-12-10T18:04:32.095" v="1726" actId="26606"/>
          <ac:spMkLst>
            <pc:docMk/>
            <pc:sldMk cId="3985261942" sldId="313"/>
            <ac:spMk id="11" creationId="{DBC6133C-0615-4CE4-9132-37E609A9BDFA}"/>
          </ac:spMkLst>
        </pc:spChg>
        <pc:spChg chg="add">
          <ac:chgData name="Arusha Ramessur" userId="2e237ae1ecb0dc51" providerId="LiveId" clId="{61B19C44-3ED4-4C6C-A360-C318C6F7D791}" dt="2024-12-10T18:04:32.095" v="1726" actId="26606"/>
          <ac:spMkLst>
            <pc:docMk/>
            <pc:sldMk cId="3985261942" sldId="313"/>
            <ac:spMk id="13" creationId="{169CC832-2974-4E8D-90ED-3E2941BA7336}"/>
          </ac:spMkLst>
        </pc:spChg>
        <pc:spChg chg="add">
          <ac:chgData name="Arusha Ramessur" userId="2e237ae1ecb0dc51" providerId="LiveId" clId="{61B19C44-3ED4-4C6C-A360-C318C6F7D791}" dt="2024-12-10T18:04:32.095" v="1726" actId="26606"/>
          <ac:spMkLst>
            <pc:docMk/>
            <pc:sldMk cId="3985261942" sldId="313"/>
            <ac:spMk id="15" creationId="{55222F96-971A-4F90-B841-6BAB416C7AC1}"/>
          </ac:spMkLst>
        </pc:spChg>
        <pc:spChg chg="add">
          <ac:chgData name="Arusha Ramessur" userId="2e237ae1ecb0dc51" providerId="LiveId" clId="{61B19C44-3ED4-4C6C-A360-C318C6F7D791}" dt="2024-12-10T18:04:32.095" v="1726" actId="26606"/>
          <ac:spMkLst>
            <pc:docMk/>
            <pc:sldMk cId="3985261942" sldId="313"/>
            <ac:spMk id="17" creationId="{08980754-6F4B-43C9-B9BE-127B6BED6586}"/>
          </ac:spMkLst>
        </pc:spChg>
        <pc:spChg chg="add">
          <ac:chgData name="Arusha Ramessur" userId="2e237ae1ecb0dc51" providerId="LiveId" clId="{61B19C44-3ED4-4C6C-A360-C318C6F7D791}" dt="2024-12-10T18:04:32.095" v="1726" actId="26606"/>
          <ac:spMkLst>
            <pc:docMk/>
            <pc:sldMk cId="3985261942" sldId="313"/>
            <ac:spMk id="19" creationId="{2C1BBA94-3F40-40AA-8BB9-E69E25E537C1}"/>
          </ac:spMkLst>
        </pc:spChg>
        <pc:picChg chg="add mod">
          <ac:chgData name="Arusha Ramessur" userId="2e237ae1ecb0dc51" providerId="LiveId" clId="{61B19C44-3ED4-4C6C-A360-C318C6F7D791}" dt="2024-12-10T18:04:32.095" v="1726" actId="26606"/>
          <ac:picMkLst>
            <pc:docMk/>
            <pc:sldMk cId="3985261942" sldId="313"/>
            <ac:picMk id="6" creationId="{75B1102B-5816-3C93-691B-3C7ED0D2C3EB}"/>
          </ac:picMkLst>
        </pc:picChg>
      </pc:sldChg>
      <pc:sldChg chg="addSp delSp modSp add mod setBg">
        <pc:chgData name="Arusha Ramessur" userId="2e237ae1ecb0dc51" providerId="LiveId" clId="{61B19C44-3ED4-4C6C-A360-C318C6F7D791}" dt="2024-12-11T06:13:12.599" v="2334" actId="20577"/>
        <pc:sldMkLst>
          <pc:docMk/>
          <pc:sldMk cId="135650890" sldId="314"/>
        </pc:sldMkLst>
        <pc:spChg chg="mod">
          <ac:chgData name="Arusha Ramessur" userId="2e237ae1ecb0dc51" providerId="LiveId" clId="{61B19C44-3ED4-4C6C-A360-C318C6F7D791}" dt="2024-12-11T06:13:12.599" v="2334" actId="20577"/>
          <ac:spMkLst>
            <pc:docMk/>
            <pc:sldMk cId="135650890" sldId="314"/>
            <ac:spMk id="2" creationId="{F52BB3AC-1AB6-6455-F40E-BDC0557AF37E}"/>
          </ac:spMkLst>
        </pc:spChg>
        <pc:spChg chg="add mod">
          <ac:chgData name="Arusha Ramessur" userId="2e237ae1ecb0dc51" providerId="LiveId" clId="{61B19C44-3ED4-4C6C-A360-C318C6F7D791}" dt="2024-12-10T18:14:32.658" v="1814" actId="26606"/>
          <ac:spMkLst>
            <pc:docMk/>
            <pc:sldMk cId="135650890" sldId="314"/>
            <ac:spMk id="4" creationId="{2A843CFF-4788-7FC8-1BE8-93D6E0403AAF}"/>
          </ac:spMkLst>
        </pc:spChg>
        <pc:spChg chg="add">
          <ac:chgData name="Arusha Ramessur" userId="2e237ae1ecb0dc51" providerId="LiveId" clId="{61B19C44-3ED4-4C6C-A360-C318C6F7D791}" dt="2024-12-10T18:14:32.658" v="1814" actId="26606"/>
          <ac:spMkLst>
            <pc:docMk/>
            <pc:sldMk cId="135650890" sldId="314"/>
            <ac:spMk id="11" creationId="{28D31E1B-0407-4223-9642-0B642CBF57D9}"/>
          </ac:spMkLst>
        </pc:spChg>
        <pc:spChg chg="add">
          <ac:chgData name="Arusha Ramessur" userId="2e237ae1ecb0dc51" providerId="LiveId" clId="{61B19C44-3ED4-4C6C-A360-C318C6F7D791}" dt="2024-12-10T18:14:32.658" v="1814" actId="26606"/>
          <ac:spMkLst>
            <pc:docMk/>
            <pc:sldMk cId="135650890" sldId="314"/>
            <ac:spMk id="18" creationId="{D5B0017B-2ECA-49AF-B397-DC140825DF8D}"/>
          </ac:spMkLst>
        </pc:spChg>
        <pc:spChg chg="add">
          <ac:chgData name="Arusha Ramessur" userId="2e237ae1ecb0dc51" providerId="LiveId" clId="{61B19C44-3ED4-4C6C-A360-C318C6F7D791}" dt="2024-12-10T18:14:32.658" v="1814" actId="26606"/>
          <ac:spMkLst>
            <pc:docMk/>
            <pc:sldMk cId="135650890" sldId="314"/>
            <ac:spMk id="20" creationId="{70E96339-907C-46C3-99AC-31179B6F0EBD}"/>
          </ac:spMkLst>
        </pc:spChg>
        <pc:grpChg chg="add">
          <ac:chgData name="Arusha Ramessur" userId="2e237ae1ecb0dc51" providerId="LiveId" clId="{61B19C44-3ED4-4C6C-A360-C318C6F7D791}" dt="2024-12-10T18:14:32.658" v="1814" actId="26606"/>
          <ac:grpSpMkLst>
            <pc:docMk/>
            <pc:sldMk cId="135650890" sldId="314"/>
            <ac:grpSpMk id="13" creationId="{AE1C45F0-260A-458C-96ED-C1F6D2151219}"/>
          </ac:grpSpMkLst>
        </pc:grpChg>
        <pc:picChg chg="add mod">
          <ac:chgData name="Arusha Ramessur" userId="2e237ae1ecb0dc51" providerId="LiveId" clId="{61B19C44-3ED4-4C6C-A360-C318C6F7D791}" dt="2024-12-10T18:14:39.730" v="1817" actId="962"/>
          <ac:picMkLst>
            <pc:docMk/>
            <pc:sldMk cId="135650890" sldId="314"/>
            <ac:picMk id="6" creationId="{98B2C17F-3153-A38E-2F9E-4AA72114620D}"/>
          </ac:picMkLst>
        </pc:picChg>
        <pc:cxnChg chg="add">
          <ac:chgData name="Arusha Ramessur" userId="2e237ae1ecb0dc51" providerId="LiveId" clId="{61B19C44-3ED4-4C6C-A360-C318C6F7D791}" dt="2024-12-10T18:14:32.658" v="1814" actId="26606"/>
          <ac:cxnSpMkLst>
            <pc:docMk/>
            <pc:sldMk cId="135650890" sldId="314"/>
            <ac:cxnSpMk id="22" creationId="{6CF1BAF6-AD41-4082-B212-8A1F9A2E8779}"/>
          </ac:cxnSpMkLst>
        </pc:cxnChg>
      </pc:sldChg>
      <pc:sldChg chg="modSp new del mod">
        <pc:chgData name="Arusha Ramessur" userId="2e237ae1ecb0dc51" providerId="LiveId" clId="{61B19C44-3ED4-4C6C-A360-C318C6F7D791}" dt="2024-12-10T17:31:27.133" v="1472" actId="2696"/>
        <pc:sldMkLst>
          <pc:docMk/>
          <pc:sldMk cId="3218928454" sldId="314"/>
        </pc:sldMkLst>
      </pc:sldChg>
      <pc:sldChg chg="addSp delSp modSp add mod setBg">
        <pc:chgData name="Arusha Ramessur" userId="2e237ae1ecb0dc51" providerId="LiveId" clId="{61B19C44-3ED4-4C6C-A360-C318C6F7D791}" dt="2024-12-10T18:31:26.580" v="1840" actId="313"/>
        <pc:sldMkLst>
          <pc:docMk/>
          <pc:sldMk cId="323284061" sldId="315"/>
        </pc:sldMkLst>
        <pc:spChg chg="mod">
          <ac:chgData name="Arusha Ramessur" userId="2e237ae1ecb0dc51" providerId="LiveId" clId="{61B19C44-3ED4-4C6C-A360-C318C6F7D791}" dt="2024-12-10T18:26:30.646" v="1819" actId="26606"/>
          <ac:spMkLst>
            <pc:docMk/>
            <pc:sldMk cId="323284061" sldId="315"/>
            <ac:spMk id="2" creationId="{AF2E59ED-8803-0DB7-6524-DC6780902B8E}"/>
          </ac:spMkLst>
        </pc:spChg>
        <pc:spChg chg="add mod">
          <ac:chgData name="Arusha Ramessur" userId="2e237ae1ecb0dc51" providerId="LiveId" clId="{61B19C44-3ED4-4C6C-A360-C318C6F7D791}" dt="2024-12-10T18:31:26.580" v="1840" actId="313"/>
          <ac:spMkLst>
            <pc:docMk/>
            <pc:sldMk cId="323284061" sldId="315"/>
            <ac:spMk id="9" creationId="{0BB78761-D954-3AF9-C4E0-07729402104A}"/>
          </ac:spMkLst>
        </pc:spChg>
        <pc:spChg chg="add">
          <ac:chgData name="Arusha Ramessur" userId="2e237ae1ecb0dc51" providerId="LiveId" clId="{61B19C44-3ED4-4C6C-A360-C318C6F7D791}" dt="2024-12-10T18:26:30.646" v="1819" actId="26606"/>
          <ac:spMkLst>
            <pc:docMk/>
            <pc:sldMk cId="323284061" sldId="315"/>
            <ac:spMk id="12" creationId="{28D31E1B-0407-4223-9642-0B642CBF57D9}"/>
          </ac:spMkLst>
        </pc:spChg>
        <pc:spChg chg="add">
          <ac:chgData name="Arusha Ramessur" userId="2e237ae1ecb0dc51" providerId="LiveId" clId="{61B19C44-3ED4-4C6C-A360-C318C6F7D791}" dt="2024-12-10T18:26:30.646" v="1819" actId="26606"/>
          <ac:spMkLst>
            <pc:docMk/>
            <pc:sldMk cId="323284061" sldId="315"/>
            <ac:spMk id="19" creationId="{D5B0017B-2ECA-49AF-B397-DC140825DF8D}"/>
          </ac:spMkLst>
        </pc:spChg>
        <pc:spChg chg="add">
          <ac:chgData name="Arusha Ramessur" userId="2e237ae1ecb0dc51" providerId="LiveId" clId="{61B19C44-3ED4-4C6C-A360-C318C6F7D791}" dt="2024-12-10T18:26:30.646" v="1819" actId="26606"/>
          <ac:spMkLst>
            <pc:docMk/>
            <pc:sldMk cId="323284061" sldId="315"/>
            <ac:spMk id="21" creationId="{70E96339-907C-46C3-99AC-31179B6F0EBD}"/>
          </ac:spMkLst>
        </pc:spChg>
        <pc:grpChg chg="add">
          <ac:chgData name="Arusha Ramessur" userId="2e237ae1ecb0dc51" providerId="LiveId" clId="{61B19C44-3ED4-4C6C-A360-C318C6F7D791}" dt="2024-12-10T18:26:30.646" v="1819" actId="26606"/>
          <ac:grpSpMkLst>
            <pc:docMk/>
            <pc:sldMk cId="323284061" sldId="315"/>
            <ac:grpSpMk id="14" creationId="{AE1C45F0-260A-458C-96ED-C1F6D2151219}"/>
          </ac:grpSpMkLst>
        </pc:grpChg>
        <pc:picChg chg="add mod ord">
          <ac:chgData name="Arusha Ramessur" userId="2e237ae1ecb0dc51" providerId="LiveId" clId="{61B19C44-3ED4-4C6C-A360-C318C6F7D791}" dt="2024-12-10T18:26:48.234" v="1821" actId="962"/>
          <ac:picMkLst>
            <pc:docMk/>
            <pc:sldMk cId="323284061" sldId="315"/>
            <ac:picMk id="5" creationId="{6DAEA048-FC3E-04BD-6F90-F72CCD0244BA}"/>
          </ac:picMkLst>
        </pc:picChg>
        <pc:cxnChg chg="add">
          <ac:chgData name="Arusha Ramessur" userId="2e237ae1ecb0dc51" providerId="LiveId" clId="{61B19C44-3ED4-4C6C-A360-C318C6F7D791}" dt="2024-12-10T18:26:30.646" v="1819" actId="26606"/>
          <ac:cxnSpMkLst>
            <pc:docMk/>
            <pc:sldMk cId="323284061" sldId="315"/>
            <ac:cxnSpMk id="23" creationId="{6CF1BAF6-AD41-4082-B212-8A1F9A2E8779}"/>
          </ac:cxnSpMkLst>
        </pc:cxnChg>
      </pc:sldChg>
      <pc:sldChg chg="modSp new del mod">
        <pc:chgData name="Arusha Ramessur" userId="2e237ae1ecb0dc51" providerId="LiveId" clId="{61B19C44-3ED4-4C6C-A360-C318C6F7D791}" dt="2024-12-10T17:31:27.133" v="1472" actId="2696"/>
        <pc:sldMkLst>
          <pc:docMk/>
          <pc:sldMk cId="2114171465" sldId="315"/>
        </pc:sldMkLst>
      </pc:sldChg>
      <pc:sldChg chg="ord">
        <pc:chgData name="Arusha Ramessur" userId="2e237ae1ecb0dc51" providerId="LiveId" clId="{61B19C44-3ED4-4C6C-A360-C318C6F7D791}" dt="2024-12-10T18:40:02.379" v="1889"/>
        <pc:sldMkLst>
          <pc:docMk/>
          <pc:sldMk cId="1549591133" sldId="316"/>
        </pc:sldMkLst>
      </pc:sldChg>
      <pc:sldChg chg="addSp delSp modSp new del mod">
        <pc:chgData name="Arusha Ramessur" userId="2e237ae1ecb0dc51" providerId="LiveId" clId="{61B19C44-3ED4-4C6C-A360-C318C6F7D791}" dt="2024-12-10T17:43:36.174" v="1656" actId="47"/>
        <pc:sldMkLst>
          <pc:docMk/>
          <pc:sldMk cId="1583854050" sldId="316"/>
        </pc:sldMkLst>
      </pc:sldChg>
      <pc:sldChg chg="ord">
        <pc:chgData name="Arusha Ramessur" userId="2e237ae1ecb0dc51" providerId="LiveId" clId="{61B19C44-3ED4-4C6C-A360-C318C6F7D791}" dt="2024-12-10T18:40:43.645" v="1893"/>
        <pc:sldMkLst>
          <pc:docMk/>
          <pc:sldMk cId="2698471515" sldId="317"/>
        </pc:sldMkLst>
      </pc:sldChg>
      <pc:sldChg chg="ord">
        <pc:chgData name="Arusha Ramessur" userId="2e237ae1ecb0dc51" providerId="LiveId" clId="{61B19C44-3ED4-4C6C-A360-C318C6F7D791}" dt="2024-12-10T18:41:02.978" v="1897"/>
        <pc:sldMkLst>
          <pc:docMk/>
          <pc:sldMk cId="860272863" sldId="318"/>
        </pc:sldMkLst>
      </pc:sldChg>
      <pc:sldChg chg="modSp mod ord">
        <pc:chgData name="Arusha Ramessur" userId="2e237ae1ecb0dc51" providerId="LiveId" clId="{61B19C44-3ED4-4C6C-A360-C318C6F7D791}" dt="2024-12-10T19:33:24.141" v="2298" actId="1076"/>
        <pc:sldMkLst>
          <pc:docMk/>
          <pc:sldMk cId="4261351923" sldId="319"/>
        </pc:sldMkLst>
        <pc:picChg chg="mod">
          <ac:chgData name="Arusha Ramessur" userId="2e237ae1ecb0dc51" providerId="LiveId" clId="{61B19C44-3ED4-4C6C-A360-C318C6F7D791}" dt="2024-12-10T19:33:24.141" v="2298" actId="1076"/>
          <ac:picMkLst>
            <pc:docMk/>
            <pc:sldMk cId="4261351923" sldId="319"/>
            <ac:picMk id="6" creationId="{B395CF77-DE18-8CF0-145C-C87780F32BA9}"/>
          </ac:picMkLst>
        </pc:picChg>
      </pc:sldChg>
      <pc:sldChg chg="addSp modSp mod ord">
        <pc:chgData name="Arusha Ramessur" userId="2e237ae1ecb0dc51" providerId="LiveId" clId="{61B19C44-3ED4-4C6C-A360-C318C6F7D791}" dt="2024-12-10T19:32:33.691" v="2297" actId="1076"/>
        <pc:sldMkLst>
          <pc:docMk/>
          <pc:sldMk cId="3527118987" sldId="320"/>
        </pc:sldMkLst>
        <pc:spChg chg="mod">
          <ac:chgData name="Arusha Ramessur" userId="2e237ae1ecb0dc51" providerId="LiveId" clId="{61B19C44-3ED4-4C6C-A360-C318C6F7D791}" dt="2024-12-10T19:32:16.380" v="2294" actId="14100"/>
          <ac:spMkLst>
            <pc:docMk/>
            <pc:sldMk cId="3527118987" sldId="320"/>
            <ac:spMk id="3" creationId="{18BBF11F-BAF4-8344-2C93-6FA3CD0F2053}"/>
          </ac:spMkLst>
        </pc:spChg>
        <pc:spChg chg="mod">
          <ac:chgData name="Arusha Ramessur" userId="2e237ae1ecb0dc51" providerId="LiveId" clId="{61B19C44-3ED4-4C6C-A360-C318C6F7D791}" dt="2024-12-10T19:32:20.381" v="2295" actId="14100"/>
          <ac:spMkLst>
            <pc:docMk/>
            <pc:sldMk cId="3527118987" sldId="320"/>
            <ac:spMk id="4" creationId="{8AEFF443-627A-FFAA-0E3A-75074E0BD645}"/>
          </ac:spMkLst>
        </pc:spChg>
        <pc:spChg chg="add mod">
          <ac:chgData name="Arusha Ramessur" userId="2e237ae1ecb0dc51" providerId="LiveId" clId="{61B19C44-3ED4-4C6C-A360-C318C6F7D791}" dt="2024-12-10T19:32:27.578" v="2296" actId="1076"/>
          <ac:spMkLst>
            <pc:docMk/>
            <pc:sldMk cId="3527118987" sldId="320"/>
            <ac:spMk id="5" creationId="{82A6C66C-D7FA-ED32-186C-78EA38F2E00F}"/>
          </ac:spMkLst>
        </pc:spChg>
        <pc:spChg chg="add mod">
          <ac:chgData name="Arusha Ramessur" userId="2e237ae1ecb0dc51" providerId="LiveId" clId="{61B19C44-3ED4-4C6C-A360-C318C6F7D791}" dt="2024-12-10T19:32:33.691" v="2297" actId="1076"/>
          <ac:spMkLst>
            <pc:docMk/>
            <pc:sldMk cId="3527118987" sldId="320"/>
            <ac:spMk id="6" creationId="{055989C5-F4E7-2639-E749-B1F6FB8263DC}"/>
          </ac:spMkLst>
        </pc:spChg>
      </pc:sldChg>
      <pc:sldChg chg="addSp delSp modSp new mod">
        <pc:chgData name="Arusha Ramessur" userId="2e237ae1ecb0dc51" providerId="LiveId" clId="{61B19C44-3ED4-4C6C-A360-C318C6F7D791}" dt="2024-12-10T19:05:21.072" v="1992" actId="14100"/>
        <pc:sldMkLst>
          <pc:docMk/>
          <pc:sldMk cId="123336661" sldId="321"/>
        </pc:sldMkLst>
        <pc:picChg chg="add mod modCrop">
          <ac:chgData name="Arusha Ramessur" userId="2e237ae1ecb0dc51" providerId="LiveId" clId="{61B19C44-3ED4-4C6C-A360-C318C6F7D791}" dt="2024-12-10T19:04:31.463" v="1986" actId="1076"/>
          <ac:picMkLst>
            <pc:docMk/>
            <pc:sldMk cId="123336661" sldId="321"/>
            <ac:picMk id="4" creationId="{48A27B3A-4428-584A-AA7B-CB6A9C9CF5E4}"/>
          </ac:picMkLst>
        </pc:picChg>
        <pc:picChg chg="add mod">
          <ac:chgData name="Arusha Ramessur" userId="2e237ae1ecb0dc51" providerId="LiveId" clId="{61B19C44-3ED4-4C6C-A360-C318C6F7D791}" dt="2024-12-10T19:05:21.072" v="1992" actId="14100"/>
          <ac:picMkLst>
            <pc:docMk/>
            <pc:sldMk cId="123336661" sldId="321"/>
            <ac:picMk id="6" creationId="{13B2FC83-544B-0259-EEB6-176AEEBBAC21}"/>
          </ac:picMkLst>
        </pc:picChg>
      </pc:sldChg>
      <pc:sldChg chg="modSp new del mod">
        <pc:chgData name="Arusha Ramessur" userId="2e237ae1ecb0dc51" providerId="LiveId" clId="{61B19C44-3ED4-4C6C-A360-C318C6F7D791}" dt="2024-12-10T18:38:26.800" v="1880" actId="680"/>
        <pc:sldMkLst>
          <pc:docMk/>
          <pc:sldMk cId="899747915" sldId="321"/>
        </pc:sldMkLst>
      </pc:sldChg>
      <pc:sldChg chg="addSp delSp modSp new mod setBg addAnim">
        <pc:chgData name="Arusha Ramessur" userId="2e237ae1ecb0dc51" providerId="LiveId" clId="{61B19C44-3ED4-4C6C-A360-C318C6F7D791}" dt="2024-12-11T05:49:50.670" v="2333"/>
        <pc:sldMkLst>
          <pc:docMk/>
          <pc:sldMk cId="499860082" sldId="322"/>
        </pc:sldMkLst>
        <pc:spChg chg="mod">
          <ac:chgData name="Arusha Ramessur" userId="2e237ae1ecb0dc51" providerId="LiveId" clId="{61B19C44-3ED4-4C6C-A360-C318C6F7D791}" dt="2024-12-11T05:49:50.668" v="2332" actId="26606"/>
          <ac:spMkLst>
            <pc:docMk/>
            <pc:sldMk cId="499860082" sldId="322"/>
            <ac:spMk id="2" creationId="{8644BD02-49E3-F308-E4C0-5F0759475435}"/>
          </ac:spMkLst>
        </pc:spChg>
        <pc:spChg chg="add">
          <ac:chgData name="Arusha Ramessur" userId="2e237ae1ecb0dc51" providerId="LiveId" clId="{61B19C44-3ED4-4C6C-A360-C318C6F7D791}" dt="2024-12-11T05:49:50.668" v="2332" actId="26606"/>
          <ac:spMkLst>
            <pc:docMk/>
            <pc:sldMk cId="499860082" sldId="322"/>
            <ac:spMk id="7" creationId="{9095C1F4-AE7F-44E4-8693-40D3D6831140}"/>
          </ac:spMkLst>
        </pc:spChg>
        <pc:spChg chg="add">
          <ac:chgData name="Arusha Ramessur" userId="2e237ae1ecb0dc51" providerId="LiveId" clId="{61B19C44-3ED4-4C6C-A360-C318C6F7D791}" dt="2024-12-11T05:49:50.668" v="2332" actId="26606"/>
          <ac:spMkLst>
            <pc:docMk/>
            <pc:sldMk cId="499860082" sldId="322"/>
            <ac:spMk id="13" creationId="{871AEA07-1E14-44B4-8E55-64EF049CD66F}"/>
          </ac:spMkLst>
        </pc:spChg>
        <pc:grpChg chg="add">
          <ac:chgData name="Arusha Ramessur" userId="2e237ae1ecb0dc51" providerId="LiveId" clId="{61B19C44-3ED4-4C6C-A360-C318C6F7D791}" dt="2024-12-11T05:49:50.668" v="2332" actId="26606"/>
          <ac:grpSpMkLst>
            <pc:docMk/>
            <pc:sldMk cId="499860082" sldId="322"/>
            <ac:grpSpMk id="9" creationId="{8734DDD3-F723-4DD3-8ABE-EC0B2AC87D74}"/>
          </ac:grpSpMkLst>
        </pc:grpChg>
      </pc:sldChg>
    </pc:docChg>
  </pc:docChgLst>
  <pc:docChgLst>
    <pc:chgData name="Guest User" providerId="Windows Live" clId="Web-{590E058F-F775-3BDB-ADFF-9050470C4208}"/>
    <pc:docChg chg="addSld delSld modSld">
      <pc:chgData name="Guest User" userId="" providerId="Windows Live" clId="Web-{590E058F-F775-3BDB-ADFF-9050470C4208}" dt="2024-12-10T12:28:55.203" v="54" actId="14100"/>
      <pc:docMkLst>
        <pc:docMk/>
      </pc:docMkLst>
      <pc:sldChg chg="addSp delSp modSp addAnim delAnim">
        <pc:chgData name="Guest User" userId="" providerId="Windows Live" clId="Web-{590E058F-F775-3BDB-ADFF-9050470C4208}" dt="2024-12-10T12:28:55.203" v="54" actId="14100"/>
        <pc:sldMkLst>
          <pc:docMk/>
          <pc:sldMk cId="438277400" sldId="262"/>
        </pc:sldMkLst>
      </pc:sldChg>
      <pc:sldChg chg="addSp delSp modSp add del">
        <pc:chgData name="Guest User" userId="" providerId="Windows Live" clId="Web-{590E058F-F775-3BDB-ADFF-9050470C4208}" dt="2024-12-10T11:31:03.258" v="43"/>
        <pc:sldMkLst>
          <pc:docMk/>
          <pc:sldMk cId="3652050151" sldId="272"/>
        </pc:sldMkLst>
      </pc:sldChg>
      <pc:sldChg chg="addSp delSp modSp">
        <pc:chgData name="Guest User" userId="" providerId="Windows Live" clId="Web-{590E058F-F775-3BDB-ADFF-9050470C4208}" dt="2024-12-10T10:40:07.006" v="9" actId="1076"/>
        <pc:sldMkLst>
          <pc:docMk/>
          <pc:sldMk cId="159130494" sldId="287"/>
        </pc:sldMkLst>
        <pc:picChg chg="add mod ord">
          <ac:chgData name="Guest User" userId="" providerId="Windows Live" clId="Web-{590E058F-F775-3BDB-ADFF-9050470C4208}" dt="2024-12-10T10:39:16.161" v="1" actId="1076"/>
          <ac:picMkLst>
            <pc:docMk/>
            <pc:sldMk cId="159130494" sldId="287"/>
            <ac:picMk id="4" creationId="{96ACB820-464E-115D-DF58-BB279B8B9448}"/>
          </ac:picMkLst>
        </pc:picChg>
        <pc:picChg chg="add mod">
          <ac:chgData name="Guest User" userId="" providerId="Windows Live" clId="Web-{590E058F-F775-3BDB-ADFF-9050470C4208}" dt="2024-12-10T10:40:07.006" v="9" actId="1076"/>
          <ac:picMkLst>
            <pc:docMk/>
            <pc:sldMk cId="159130494" sldId="287"/>
            <ac:picMk id="5" creationId="{2036943E-F0BC-5F26-5EE2-146BBF4EBA94}"/>
          </ac:picMkLst>
        </pc:picChg>
        <pc:cxnChg chg="add">
          <ac:chgData name="Guest User" userId="" providerId="Windows Live" clId="Web-{590E058F-F775-3BDB-ADFF-9050470C4208}" dt="2024-12-10T10:39:48.990" v="8"/>
          <ac:cxnSpMkLst>
            <pc:docMk/>
            <pc:sldMk cId="159130494" sldId="287"/>
            <ac:cxnSpMk id="7" creationId="{7DE36615-3DBA-6389-5430-7D842C9A46F4}"/>
          </ac:cxnSpMkLst>
        </pc:cxnChg>
      </pc:sldChg>
      <pc:sldChg chg="addSp delSp modSp">
        <pc:chgData name="Guest User" userId="" providerId="Windows Live" clId="Web-{590E058F-F775-3BDB-ADFF-9050470C4208}" dt="2024-12-10T10:59:55.793" v="17" actId="1076"/>
        <pc:sldMkLst>
          <pc:docMk/>
          <pc:sldMk cId="3928428563" sldId="288"/>
        </pc:sldMkLst>
        <pc:picChg chg="add mod ord">
          <ac:chgData name="Guest User" userId="" providerId="Windows Live" clId="Web-{590E058F-F775-3BDB-ADFF-9050470C4208}" dt="2024-12-10T10:59:26.682" v="11" actId="1076"/>
          <ac:picMkLst>
            <pc:docMk/>
            <pc:sldMk cId="3928428563" sldId="288"/>
            <ac:picMk id="4" creationId="{01A231A5-C555-F4A3-36EF-2C2744272186}"/>
          </ac:picMkLst>
        </pc:picChg>
        <pc:picChg chg="add mod">
          <ac:chgData name="Guest User" userId="" providerId="Windows Live" clId="Web-{590E058F-F775-3BDB-ADFF-9050470C4208}" dt="2024-12-10T10:59:44.339" v="15" actId="1076"/>
          <ac:picMkLst>
            <pc:docMk/>
            <pc:sldMk cId="3928428563" sldId="288"/>
            <ac:picMk id="5" creationId="{982CB708-8F1A-A6D2-02FA-D21D3B3D9902}"/>
          </ac:picMkLst>
        </pc:picChg>
        <pc:cxnChg chg="add mod">
          <ac:chgData name="Guest User" userId="" providerId="Windows Live" clId="Web-{590E058F-F775-3BDB-ADFF-9050470C4208}" dt="2024-12-10T10:59:55.793" v="17" actId="1076"/>
          <ac:cxnSpMkLst>
            <pc:docMk/>
            <pc:sldMk cId="3928428563" sldId="288"/>
            <ac:cxnSpMk id="7" creationId="{D5CE3059-636A-9BEE-D482-A8EE6336A789}"/>
          </ac:cxnSpMkLst>
        </pc:cxnChg>
      </pc:sldChg>
      <pc:sldChg chg="modSp add del replId">
        <pc:chgData name="Guest User" userId="" providerId="Windows Live" clId="Web-{590E058F-F775-3BDB-ADFF-9050470C4208}" dt="2024-12-10T11:31:03.274" v="44"/>
        <pc:sldMkLst>
          <pc:docMk/>
          <pc:sldMk cId="1054841265"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2E4453-110D-4150-9D0E-174ECD5B04C7}"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D9738E-239F-41E2-8532-A71BB3DF9D0C}" type="slidenum">
              <a:rPr lang="en-US" smtClean="0"/>
              <a:t>‹#›</a:t>
            </a:fld>
            <a:endParaRPr lang="en-US"/>
          </a:p>
        </p:txBody>
      </p:sp>
    </p:spTree>
    <p:extLst>
      <p:ext uri="{BB962C8B-B14F-4D97-AF65-F5344CB8AC3E}">
        <p14:creationId xmlns:p14="http://schemas.microsoft.com/office/powerpoint/2010/main" val="321391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D9738E-239F-41E2-8532-A71BB3DF9D0C}" type="slidenum">
              <a:rPr lang="en-US" smtClean="0"/>
              <a:t>10</a:t>
            </a:fld>
            <a:endParaRPr lang="en-US"/>
          </a:p>
        </p:txBody>
      </p:sp>
    </p:spTree>
    <p:extLst>
      <p:ext uri="{BB962C8B-B14F-4D97-AF65-F5344CB8AC3E}">
        <p14:creationId xmlns:p14="http://schemas.microsoft.com/office/powerpoint/2010/main" val="1447401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78D1B-FFD3-0DE1-3D0E-43162A8E81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382235-9EB3-879F-45DD-CE2AAEA4A8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2DA0C6-7991-0404-1002-00C43FB93180}"/>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A9CB069F-8DCC-3AC3-B4A0-E2837B598F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992A4-B32B-8B11-28F6-BB9712805ACE}"/>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4078031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CDD6-CA5C-C4E5-A127-91271F1BAE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75759B-0EF3-C9D0-9E99-7BF6F718E5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F13FB-E96B-1380-C867-83080C79DFB8}"/>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2889CBCE-4B9D-D275-E254-4EA6DF64ED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8515A-93D5-24AC-6D78-88CDADE56E0F}"/>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2556511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0BD3F1-7C7C-ED5F-2F5C-95730A3DCA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FE7479-D837-9255-1125-8C2590E14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E1A32-5F0D-1E95-65E2-58D33531D899}"/>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5B874EFC-04CB-ED4F-6E63-67D1CC08C2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CE271B-2FA9-FEB1-222E-716C16371E11}"/>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1943794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10F10-5DBC-D99E-E518-AE54094D1E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386E43-3B81-8BD2-D7A1-E8E25D4322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3E85B-97D2-9F1D-CB6E-DC99287BD050}"/>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E5324ADE-3171-21DC-FA05-D6F468EDC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A7E265-5163-85A6-70DD-A91F61DFC42B}"/>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201060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2225-2D30-8CD4-8BC6-F337A062A0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B8AD1C-3F94-6BD1-2519-B0964055F6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8705F9-3241-FA32-9697-22345683F7A3}"/>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1D1FF8FE-44EE-7BA1-1683-95180006F0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B22F3-213E-4214-0AC8-C873C8BE803D}"/>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324848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692EB-4881-5D54-BB2A-E6BE72829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13041F-9E83-32C6-1D55-AB2EAA93DF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2032F6-927C-DCB1-3DAF-B85EE152D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F15AEA-2285-0553-1DC9-9096E4DD3CC8}"/>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6" name="Footer Placeholder 5">
            <a:extLst>
              <a:ext uri="{FF2B5EF4-FFF2-40B4-BE49-F238E27FC236}">
                <a16:creationId xmlns:a16="http://schemas.microsoft.com/office/drawing/2014/main" id="{0974CFA3-E877-D650-8F73-52D60B9537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81A259-0BE8-C3A2-CC40-1EA1F41D7CFA}"/>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3009587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B3408-198B-668A-4576-24D976BDD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DF4E8D-2978-F39B-7C0A-330AD80F9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3B02FA-8AB6-54EB-F665-7D31DB67AA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F971B3-5328-5C1C-055C-71D00F4E6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23CB6F-7DD9-24EB-9A5B-DD3D0E7EB7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EA01D5-7C65-FD8D-1C80-CEE1F656547A}"/>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8" name="Footer Placeholder 7">
            <a:extLst>
              <a:ext uri="{FF2B5EF4-FFF2-40B4-BE49-F238E27FC236}">
                <a16:creationId xmlns:a16="http://schemas.microsoft.com/office/drawing/2014/main" id="{9A61D03B-300B-C052-4D98-5E2DA52521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F307FE-E57E-723E-74E6-371D4931161F}"/>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781610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62EA9-5815-576A-A6A4-66B73230A8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D48E07-ABE1-136A-0E1E-B2CBADCE20E4}"/>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4" name="Footer Placeholder 3">
            <a:extLst>
              <a:ext uri="{FF2B5EF4-FFF2-40B4-BE49-F238E27FC236}">
                <a16:creationId xmlns:a16="http://schemas.microsoft.com/office/drawing/2014/main" id="{05C71D23-565C-1AF2-DFFD-665E23AD7D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0ACCEC-A98A-E5B9-ABF6-3AEDFE0C4CCF}"/>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4190593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430FFE-2528-AD6D-1729-BFA7B035AD25}"/>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3" name="Footer Placeholder 2">
            <a:extLst>
              <a:ext uri="{FF2B5EF4-FFF2-40B4-BE49-F238E27FC236}">
                <a16:creationId xmlns:a16="http://schemas.microsoft.com/office/drawing/2014/main" id="{F88FDE26-12B1-320D-433F-4949E47EAA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A4E7A1-D9BC-33CB-BBD9-204FD022CCB7}"/>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3978179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CB1B-399F-4E57-2411-F9E5698C72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942941-5433-4EC0-E4DC-4269432DC6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B253DC-B312-2D5A-8522-D64F34D1E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704D55-5179-090D-96DC-4FB4C5029872}"/>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6" name="Footer Placeholder 5">
            <a:extLst>
              <a:ext uri="{FF2B5EF4-FFF2-40B4-BE49-F238E27FC236}">
                <a16:creationId xmlns:a16="http://schemas.microsoft.com/office/drawing/2014/main" id="{ED5CFD9F-5399-3818-E66F-01357A6041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88780E-1D8C-66E8-A443-5445D160F397}"/>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3642637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1F19-C2B1-9992-FDAE-12093FF0CC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16A550-5859-0923-DBE2-787CA2B6A4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923D94-CA22-E01C-F5C4-861A51DF7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EAE67E-FCCC-ABEC-AD47-A8AF6CBF3B5B}"/>
              </a:ext>
            </a:extLst>
          </p:cNvPr>
          <p:cNvSpPr>
            <a:spLocks noGrp="1"/>
          </p:cNvSpPr>
          <p:nvPr>
            <p:ph type="dt" sz="half" idx="10"/>
          </p:nvPr>
        </p:nvSpPr>
        <p:spPr/>
        <p:txBody>
          <a:bodyPr/>
          <a:lstStyle/>
          <a:p>
            <a:fld id="{198C25D3-8288-411A-A1E9-D66FEFB8927B}" type="datetimeFigureOut">
              <a:rPr lang="en-US" smtClean="0"/>
              <a:t>1/8/2025</a:t>
            </a:fld>
            <a:endParaRPr lang="en-US"/>
          </a:p>
        </p:txBody>
      </p:sp>
      <p:sp>
        <p:nvSpPr>
          <p:cNvPr id="6" name="Footer Placeholder 5">
            <a:extLst>
              <a:ext uri="{FF2B5EF4-FFF2-40B4-BE49-F238E27FC236}">
                <a16:creationId xmlns:a16="http://schemas.microsoft.com/office/drawing/2014/main" id="{8F81B6F9-47D2-25BD-4D84-77FD6EB78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99840B-2F0E-D0DC-53DF-720E7E036383}"/>
              </a:ext>
            </a:extLst>
          </p:cNvPr>
          <p:cNvSpPr>
            <a:spLocks noGrp="1"/>
          </p:cNvSpPr>
          <p:nvPr>
            <p:ph type="sldNum" sz="quarter" idx="12"/>
          </p:nvPr>
        </p:nvSpPr>
        <p:spPr/>
        <p:txBody>
          <a:bodyPr/>
          <a:lstStyle/>
          <a:p>
            <a:fld id="{1D022E1F-FAFA-4D6C-88B1-17E581C7D169}" type="slidenum">
              <a:rPr lang="en-US" smtClean="0"/>
              <a:t>‹#›</a:t>
            </a:fld>
            <a:endParaRPr lang="en-US"/>
          </a:p>
        </p:txBody>
      </p:sp>
    </p:spTree>
    <p:extLst>
      <p:ext uri="{BB962C8B-B14F-4D97-AF65-F5344CB8AC3E}">
        <p14:creationId xmlns:p14="http://schemas.microsoft.com/office/powerpoint/2010/main" val="1815716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C805D-2DEF-2D26-3950-6CBDE3645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0BE656-E754-2290-1BDF-9F69D27193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DE531-A954-8289-DB9B-71F1949A40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98C25D3-8288-411A-A1E9-D66FEFB8927B}" type="datetimeFigureOut">
              <a:rPr lang="en-US" smtClean="0"/>
              <a:t>1/8/2025</a:t>
            </a:fld>
            <a:endParaRPr lang="en-US"/>
          </a:p>
        </p:txBody>
      </p:sp>
      <p:sp>
        <p:nvSpPr>
          <p:cNvPr id="5" name="Footer Placeholder 4">
            <a:extLst>
              <a:ext uri="{FF2B5EF4-FFF2-40B4-BE49-F238E27FC236}">
                <a16:creationId xmlns:a16="http://schemas.microsoft.com/office/drawing/2014/main" id="{7DA2628E-7405-AC05-0C98-0A8CAB538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9A772FE-BE28-A4AD-8A0B-61769E548B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D022E1F-FAFA-4D6C-88B1-17E581C7D169}" type="slidenum">
              <a:rPr lang="en-US" smtClean="0"/>
              <a:t>‹#›</a:t>
            </a:fld>
            <a:endParaRPr lang="en-US"/>
          </a:p>
        </p:txBody>
      </p:sp>
    </p:spTree>
    <p:extLst>
      <p:ext uri="{BB962C8B-B14F-4D97-AF65-F5344CB8AC3E}">
        <p14:creationId xmlns:p14="http://schemas.microsoft.com/office/powerpoint/2010/main" val="473276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www.figma.com/proto/rSZLF0hNNaukclmDQb2dGM/Low-fidelity-1?node-id=470-5739&amp;starting-point-node-id=466%3A1844&amp;t=VvqUWNkc8n9dBCX6-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www.interaction-design.org/literature/topics/skeuomorphism" TargetMode="External"/><Relationship Id="rId3" Type="http://schemas.openxmlformats.org/officeDocument/2006/relationships/hyperlink" Target="https://www.houstonent.com/blog/hearing-loss-explained-normal-mild-moderate-severe-and-profound" TargetMode="External"/><Relationship Id="rId7" Type="http://schemas.openxmlformats.org/officeDocument/2006/relationships/hyperlink" Target="https://www.thelancet.com/journals/langlo/article/PIIS2214-109X(13)70145-1/fulltext" TargetMode="External"/><Relationship Id="rId2" Type="http://schemas.openxmlformats.org/officeDocument/2006/relationships/hyperlink" Target="https://glaucoma.org/articles/glaucoma-worldwide-a-growing-concern" TargetMode="External"/><Relationship Id="rId1" Type="http://schemas.openxmlformats.org/officeDocument/2006/relationships/slideLayout" Target="../slideLayouts/slideLayout6.xml"/><Relationship Id="rId6" Type="http://schemas.openxmlformats.org/officeDocument/2006/relationships/hyperlink" Target="https://pubmed.ncbi.nlm.nih.gov/33940045/" TargetMode="External"/><Relationship Id="rId5" Type="http://schemas.openxmlformats.org/officeDocument/2006/relationships/hyperlink" Target="https://pmc.ncbi.nlm.nih.gov/articles/PMC1705965/" TargetMode="External"/><Relationship Id="rId4" Type="http://schemas.openxmlformats.org/officeDocument/2006/relationships/hyperlink" Target="https://www.news-medical.net/health/Color-Blindness-Prevalence.aspx"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forms.office.com/e/CHppcaz1Z1" TargetMode="External"/><Relationship Id="rId2" Type="http://schemas.openxmlformats.org/officeDocument/2006/relationships/hyperlink" Target="https://drive.google.com/file/d/1o7fAsL77cnnS-ChiYcdWoVQHyBm7nfyb/view?usp=sharing" TargetMode="External"/><Relationship Id="rId1" Type="http://schemas.openxmlformats.org/officeDocument/2006/relationships/slideLayout" Target="../slideLayouts/slideLayout6.xml"/><Relationship Id="rId5" Type="http://schemas.openxmlformats.org/officeDocument/2006/relationships/hyperlink" Target="https://www.figma.com/proto/rSZLF0hNNaukclmDQb2dGM/Low-fidelity-1?node-id=466-1844&amp;node-type=frame&amp;t=7pomLbXTmKy9pULh-1&amp;scaling=scale-down&amp;content-scaling=fixed&amp;page-id=466%3A1018&amp;starting-point-node-id=466%3A1844" TargetMode="External"/><Relationship Id="rId4" Type="http://schemas.openxmlformats.org/officeDocument/2006/relationships/hyperlink" Target="https://forms.office.com/e/0VE5MmU06x"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C758F-9ED2-DF58-48E2-29DB8DC66AE3}"/>
              </a:ext>
            </a:extLst>
          </p:cNvPr>
          <p:cNvSpPr>
            <a:spLocks noGrp="1"/>
          </p:cNvSpPr>
          <p:nvPr>
            <p:ph type="ctrTitle"/>
          </p:nvPr>
        </p:nvSpPr>
        <p:spPr>
          <a:xfrm>
            <a:off x="973417" y="1176150"/>
            <a:ext cx="5020934" cy="2387600"/>
          </a:xfrm>
        </p:spPr>
        <p:txBody>
          <a:bodyPr anchor="t">
            <a:normAutofit/>
          </a:bodyPr>
          <a:lstStyle/>
          <a:p>
            <a:pPr algn="l"/>
            <a:r>
              <a:rPr lang="en-US" sz="3400" b="1" err="1"/>
              <a:t>MauTransport</a:t>
            </a:r>
            <a:r>
              <a:rPr lang="en-US" sz="3400" b="1"/>
              <a:t> Mobile </a:t>
            </a:r>
            <a:br>
              <a:rPr lang="en-US" sz="3400" b="1"/>
            </a:br>
            <a:r>
              <a:rPr lang="en-US" sz="3400" b="1"/>
              <a:t>Application</a:t>
            </a:r>
          </a:p>
        </p:txBody>
      </p:sp>
      <p:sp>
        <p:nvSpPr>
          <p:cNvPr id="3" name="Subtitle 2">
            <a:extLst>
              <a:ext uri="{FF2B5EF4-FFF2-40B4-BE49-F238E27FC236}">
                <a16:creationId xmlns:a16="http://schemas.microsoft.com/office/drawing/2014/main" id="{E09DAFD1-8BE6-779B-1824-1749D8AF7201}"/>
              </a:ext>
            </a:extLst>
          </p:cNvPr>
          <p:cNvSpPr>
            <a:spLocks noGrp="1"/>
          </p:cNvSpPr>
          <p:nvPr>
            <p:ph type="subTitle" idx="1"/>
          </p:nvPr>
        </p:nvSpPr>
        <p:spPr>
          <a:xfrm>
            <a:off x="973417" y="2565892"/>
            <a:ext cx="4128785" cy="2241732"/>
          </a:xfrm>
        </p:spPr>
        <p:txBody>
          <a:bodyPr anchor="b">
            <a:normAutofit fontScale="92500" lnSpcReduction="10000"/>
          </a:bodyPr>
          <a:lstStyle/>
          <a:p>
            <a:pPr algn="l"/>
            <a:r>
              <a:rPr lang="en-US" sz="2200" b="1"/>
              <a:t>Team members: </a:t>
            </a:r>
          </a:p>
          <a:p>
            <a:pPr algn="l"/>
            <a:r>
              <a:rPr lang="en-US" sz="1600"/>
              <a:t>Manasi D Chundunsing (M00843706), </a:t>
            </a:r>
          </a:p>
          <a:p>
            <a:pPr algn="l"/>
            <a:r>
              <a:rPr lang="en-US" sz="1600"/>
              <a:t>Arusha Ramessur (M00940320),</a:t>
            </a:r>
          </a:p>
          <a:p>
            <a:pPr algn="l"/>
            <a:r>
              <a:rPr lang="en-US" sz="1600"/>
              <a:t>Nageswararao Balloo (M00865938), </a:t>
            </a:r>
          </a:p>
          <a:p>
            <a:pPr algn="l"/>
            <a:r>
              <a:rPr lang="en-US" sz="1600"/>
              <a:t>Jason J Bheekarry (M00909869), </a:t>
            </a:r>
          </a:p>
          <a:p>
            <a:pPr algn="l"/>
            <a:r>
              <a:rPr lang="en-US" sz="1600"/>
              <a:t>Sneha Gunput (M00909869), </a:t>
            </a:r>
          </a:p>
          <a:p>
            <a:pPr algn="l"/>
            <a:r>
              <a:rPr lang="en-US" sz="1600"/>
              <a:t>Kuba Sobczak (M00939847)</a:t>
            </a:r>
            <a:endParaRPr lang="en-US" sz="2000"/>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318BA60F-521F-DBD2-17D9-A92ED6FBE65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9BDAD70D-6452-164B-C97C-9DF9BB8EC008}"/>
              </a:ext>
            </a:extLst>
          </p:cNvPr>
          <p:cNvPicPr>
            <a:picLocks noChangeAspect="1"/>
          </p:cNvPicPr>
          <p:nvPr/>
        </p:nvPicPr>
        <p:blipFill>
          <a:blip r:embed="rId2"/>
          <a:stretch>
            <a:fillRect/>
          </a:stretch>
        </p:blipFill>
        <p:spPr>
          <a:xfrm>
            <a:off x="7145050" y="1229233"/>
            <a:ext cx="3090885" cy="3602621"/>
          </a:xfrm>
          <a:prstGeom prst="rect">
            <a:avLst/>
          </a:prstGeom>
        </p:spPr>
      </p:pic>
      <p:sp>
        <p:nvSpPr>
          <p:cNvPr id="8" name="TextBox 7">
            <a:extLst>
              <a:ext uri="{FF2B5EF4-FFF2-40B4-BE49-F238E27FC236}">
                <a16:creationId xmlns:a16="http://schemas.microsoft.com/office/drawing/2014/main" id="{E00CC251-FFA5-BF15-B099-18D6CA34898C}"/>
              </a:ext>
            </a:extLst>
          </p:cNvPr>
          <p:cNvSpPr txBox="1"/>
          <p:nvPr/>
        </p:nvSpPr>
        <p:spPr>
          <a:xfrm>
            <a:off x="973417" y="5681850"/>
            <a:ext cx="3485755" cy="369332"/>
          </a:xfrm>
          <a:prstGeom prst="rect">
            <a:avLst/>
          </a:prstGeom>
          <a:noFill/>
        </p:spPr>
        <p:txBody>
          <a:bodyPr wrap="square" rtlCol="0">
            <a:spAutoFit/>
          </a:bodyPr>
          <a:lstStyle/>
          <a:p>
            <a:r>
              <a:rPr lang="en-US"/>
              <a:t>Date of Submission: 10/12/2024</a:t>
            </a:r>
          </a:p>
        </p:txBody>
      </p:sp>
    </p:spTree>
    <p:extLst>
      <p:ext uri="{BB962C8B-B14F-4D97-AF65-F5344CB8AC3E}">
        <p14:creationId xmlns:p14="http://schemas.microsoft.com/office/powerpoint/2010/main" val="2729428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BB3AC-1AB6-6455-F40E-BDC0557AF37E}"/>
              </a:ext>
            </a:extLst>
          </p:cNvPr>
          <p:cNvSpPr>
            <a:spLocks noGrp="1"/>
          </p:cNvSpPr>
          <p:nvPr>
            <p:ph type="title"/>
          </p:nvPr>
        </p:nvSpPr>
        <p:spPr>
          <a:xfrm>
            <a:off x="1043631" y="873940"/>
            <a:ext cx="5052369" cy="1035781"/>
          </a:xfrm>
        </p:spPr>
        <p:txBody>
          <a:bodyPr anchor="ctr">
            <a:normAutofit/>
          </a:bodyPr>
          <a:lstStyle/>
          <a:p>
            <a:r>
              <a:rPr lang="en-US" sz="3600"/>
              <a:t>Story line: Day Package</a:t>
            </a:r>
          </a:p>
        </p:txBody>
      </p:sp>
      <p:sp>
        <p:nvSpPr>
          <p:cNvPr id="4" name="Rectangle 1">
            <a:extLst>
              <a:ext uri="{FF2B5EF4-FFF2-40B4-BE49-F238E27FC236}">
                <a16:creationId xmlns:a16="http://schemas.microsoft.com/office/drawing/2014/main" id="{2A843CFF-4788-7FC8-1BE8-93D6E0403AAF}"/>
              </a:ext>
            </a:extLst>
          </p:cNvPr>
          <p:cNvSpPr>
            <a:spLocks noGrp="1" noChangeArrowheads="1"/>
          </p:cNvSpPr>
          <p:nvPr>
            <p:ph idx="1"/>
          </p:nvPr>
        </p:nvSpPr>
        <p:spPr bwMode="auto">
          <a:xfrm>
            <a:off x="1045029" y="2524721"/>
            <a:ext cx="4991629" cy="36771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Main Goal:</a:t>
            </a:r>
            <a:r>
              <a:rPr kumimoji="0" lang="en-US" altLang="en-US" sz="1800" b="0" i="0" u="none" strike="noStrike" cap="none" normalizeH="0" baseline="0">
                <a:ln>
                  <a:noFill/>
                </a:ln>
                <a:effectLst/>
                <a:latin typeface="Arial" panose="020B0604020202020204" pitchFamily="34" charset="0"/>
              </a:rPr>
              <a:t> Enable users to book full-day travel packages.</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Design Strategy:</a:t>
            </a: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Highlight benefits of the day package with icons and brief descriptions.</a:t>
            </a: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Offer straightforward date and time selection.</a:t>
            </a: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Page Storyline:</a:t>
            </a: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AutoNum type="arabicPeriod"/>
              <a:tabLst/>
            </a:pPr>
            <a:r>
              <a:rPr kumimoji="0" lang="en-US" altLang="en-US" sz="1800" b="0" i="0" u="none" strike="noStrike" cap="none" normalizeH="0" baseline="0">
                <a:ln>
                  <a:noFill/>
                </a:ln>
                <a:effectLst/>
                <a:latin typeface="Arial" panose="020B0604020202020204" pitchFamily="34" charset="0"/>
              </a:rPr>
              <a:t>Display a description of the day package benefits.</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1800" b="0" i="0" u="none" strike="noStrike" cap="none" normalizeH="0" baseline="0">
                <a:ln>
                  <a:noFill/>
                </a:ln>
                <a:effectLst/>
                <a:latin typeface="Arial" panose="020B0604020202020204" pitchFamily="34" charset="0"/>
              </a:rPr>
              <a:t>Allow users to select date and time.</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1800" b="0" i="0" u="none" strike="noStrike" cap="none" normalizeH="0" baseline="0">
                <a:ln>
                  <a:noFill/>
                </a:ln>
                <a:effectLst/>
                <a:latin typeface="Arial" panose="020B0604020202020204" pitchFamily="34" charset="0"/>
              </a:rPr>
              <a:t>Include a confirmation button leading to payment.</a:t>
            </a:r>
          </a:p>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effectLst/>
              <a:latin typeface="Arial" panose="020B0604020202020204" pitchFamily="34" charset="0"/>
            </a:endParaRPr>
          </a:p>
        </p:txBody>
      </p:sp>
      <p:sp>
        <p:nvSpPr>
          <p:cNvPr id="20" name="Rectangle 1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phone&#10;&#10;Description automatically generated">
            <a:extLst>
              <a:ext uri="{FF2B5EF4-FFF2-40B4-BE49-F238E27FC236}">
                <a16:creationId xmlns:a16="http://schemas.microsoft.com/office/drawing/2014/main" id="{98B2C17F-3153-A38E-2F9E-4AA72114620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769459" y="901032"/>
            <a:ext cx="2545319" cy="5116220"/>
          </a:xfrm>
          <a:prstGeom prst="rect">
            <a:avLst/>
          </a:prstGeom>
        </p:spPr>
      </p:pic>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5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E59ED-8803-0DB7-6524-DC6780902B8E}"/>
              </a:ext>
            </a:extLst>
          </p:cNvPr>
          <p:cNvSpPr>
            <a:spLocks noGrp="1"/>
          </p:cNvSpPr>
          <p:nvPr>
            <p:ph type="title"/>
          </p:nvPr>
        </p:nvSpPr>
        <p:spPr>
          <a:xfrm>
            <a:off x="1043631" y="873940"/>
            <a:ext cx="5052369" cy="1035781"/>
          </a:xfrm>
        </p:spPr>
        <p:txBody>
          <a:bodyPr anchor="ctr">
            <a:normAutofit/>
          </a:bodyPr>
          <a:lstStyle/>
          <a:p>
            <a:r>
              <a:rPr lang="en-US" sz="3600"/>
              <a:t>Story line: Setting Page</a:t>
            </a:r>
          </a:p>
        </p:txBody>
      </p:sp>
      <p:sp>
        <p:nvSpPr>
          <p:cNvPr id="9" name="Content Placeholder 8">
            <a:extLst>
              <a:ext uri="{FF2B5EF4-FFF2-40B4-BE49-F238E27FC236}">
                <a16:creationId xmlns:a16="http://schemas.microsoft.com/office/drawing/2014/main" id="{0BB78761-D954-3AF9-C4E0-07729402104A}"/>
              </a:ext>
            </a:extLst>
          </p:cNvPr>
          <p:cNvSpPr>
            <a:spLocks noGrp="1"/>
          </p:cNvSpPr>
          <p:nvPr>
            <p:ph idx="1"/>
          </p:nvPr>
        </p:nvSpPr>
        <p:spPr>
          <a:xfrm>
            <a:off x="1043631" y="2449993"/>
            <a:ext cx="4991629" cy="3677123"/>
          </a:xfrm>
        </p:spPr>
        <p:txBody>
          <a:bodyPr anchor="t">
            <a:normAutofit fontScale="85000" lnSpcReduction="20000"/>
          </a:bodyPr>
          <a:lstStyle/>
          <a:p>
            <a:pPr marL="0" indent="0" eaLnBrk="0" fontAlgn="base" hangingPunct="0">
              <a:spcBef>
                <a:spcPct val="0"/>
              </a:spcBef>
              <a:spcAft>
                <a:spcPts val="600"/>
              </a:spcAft>
              <a:buFontTx/>
              <a:buChar char="•"/>
            </a:pPr>
            <a:r>
              <a:rPr lang="en-GB" sz="1800" b="1">
                <a:latin typeface="Arial" panose="020B0604020202020204" pitchFamily="34" charset="0"/>
              </a:rPr>
              <a:t>Main Goal: </a:t>
            </a:r>
            <a:r>
              <a:rPr lang="en-GB" sz="1800">
                <a:latin typeface="Arial" panose="020B0604020202020204" pitchFamily="34" charset="0"/>
              </a:rPr>
              <a:t>Allow users to manage their account, payment methods, and app preferences.</a:t>
            </a:r>
          </a:p>
          <a:p>
            <a:pPr marL="0" indent="0" eaLnBrk="0" fontAlgn="base" hangingPunct="0">
              <a:spcBef>
                <a:spcPct val="0"/>
              </a:spcBef>
              <a:spcAft>
                <a:spcPts val="600"/>
              </a:spcAft>
              <a:buNone/>
            </a:pPr>
            <a:endParaRPr lang="en-GB" sz="1800" b="1">
              <a:latin typeface="Arial" panose="020B0604020202020204" pitchFamily="34" charset="0"/>
            </a:endParaRPr>
          </a:p>
          <a:p>
            <a:pPr marL="0" indent="0" eaLnBrk="0" fontAlgn="base" hangingPunct="0">
              <a:spcBef>
                <a:spcPct val="0"/>
              </a:spcBef>
              <a:spcAft>
                <a:spcPts val="600"/>
              </a:spcAft>
              <a:buFontTx/>
              <a:buChar char="•"/>
            </a:pPr>
            <a:r>
              <a:rPr lang="en-GB" sz="1800" b="1">
                <a:latin typeface="Arial" panose="020B0604020202020204" pitchFamily="34" charset="0"/>
              </a:rPr>
              <a:t>Design Strategy:</a:t>
            </a:r>
          </a:p>
          <a:p>
            <a:pPr marL="0" indent="0" eaLnBrk="0" fontAlgn="base" hangingPunct="0">
              <a:spcBef>
                <a:spcPct val="0"/>
              </a:spcBef>
              <a:spcAft>
                <a:spcPts val="600"/>
              </a:spcAft>
              <a:buFontTx/>
              <a:buChar char="•"/>
            </a:pPr>
            <a:r>
              <a:rPr lang="en-GB" sz="1800">
                <a:latin typeface="Arial" panose="020B0604020202020204" pitchFamily="34" charset="0"/>
              </a:rPr>
              <a:t>Organize settings into clear categories with labelled buttons.</a:t>
            </a:r>
          </a:p>
          <a:p>
            <a:pPr marL="0" indent="0" eaLnBrk="0" fontAlgn="base" hangingPunct="0">
              <a:spcBef>
                <a:spcPct val="0"/>
              </a:spcBef>
              <a:spcAft>
                <a:spcPts val="600"/>
              </a:spcAft>
              <a:buFontTx/>
              <a:buChar char="•"/>
            </a:pPr>
            <a:r>
              <a:rPr lang="en-GB" sz="1800">
                <a:latin typeface="Arial" panose="020B0604020202020204" pitchFamily="34" charset="0"/>
              </a:rPr>
              <a:t>Provide a back arrow for easy navigation.</a:t>
            </a:r>
          </a:p>
          <a:p>
            <a:pPr marL="0" indent="0" eaLnBrk="0" fontAlgn="base" hangingPunct="0">
              <a:spcBef>
                <a:spcPct val="0"/>
              </a:spcBef>
              <a:spcAft>
                <a:spcPts val="600"/>
              </a:spcAft>
              <a:buFontTx/>
              <a:buChar char="•"/>
            </a:pPr>
            <a:r>
              <a:rPr lang="en-GB" sz="1800">
                <a:latin typeface="Arial" panose="020B0604020202020204" pitchFamily="34" charset="0"/>
              </a:rPr>
              <a:t>Use minimalistic, accessible design with uniform button styling.</a:t>
            </a:r>
          </a:p>
          <a:p>
            <a:pPr marL="0" indent="0" eaLnBrk="0" fontAlgn="base" hangingPunct="0">
              <a:spcBef>
                <a:spcPct val="0"/>
              </a:spcBef>
              <a:spcAft>
                <a:spcPts val="600"/>
              </a:spcAft>
              <a:buNone/>
            </a:pPr>
            <a:endParaRPr lang="en-GB" sz="1800" b="1">
              <a:latin typeface="Arial" panose="020B0604020202020204" pitchFamily="34" charset="0"/>
            </a:endParaRPr>
          </a:p>
          <a:p>
            <a:pPr marL="0" indent="0" eaLnBrk="0" fontAlgn="base" hangingPunct="0">
              <a:spcBef>
                <a:spcPct val="0"/>
              </a:spcBef>
              <a:spcAft>
                <a:spcPts val="600"/>
              </a:spcAft>
              <a:buFontTx/>
              <a:buChar char="•"/>
            </a:pPr>
            <a:r>
              <a:rPr lang="en-GB" sz="1800" b="1">
                <a:latin typeface="Arial" panose="020B0604020202020204" pitchFamily="34" charset="0"/>
              </a:rPr>
              <a:t>Page Storyline:</a:t>
            </a:r>
          </a:p>
          <a:p>
            <a:pPr marL="0" indent="0" eaLnBrk="0" fontAlgn="base" hangingPunct="0">
              <a:spcBef>
                <a:spcPct val="0"/>
              </a:spcBef>
              <a:spcAft>
                <a:spcPts val="600"/>
              </a:spcAft>
              <a:buFontTx/>
              <a:buChar char="•"/>
            </a:pPr>
            <a:r>
              <a:rPr lang="en-GB" sz="1800">
                <a:latin typeface="Arial" panose="020B0604020202020204" pitchFamily="34" charset="0"/>
              </a:rPr>
              <a:t>Include options for updating the profile, managing payment cards, customizing the app, contacting support, and logging out.</a:t>
            </a:r>
          </a:p>
          <a:p>
            <a:pPr marL="0" indent="0" eaLnBrk="0" fontAlgn="base" hangingPunct="0">
              <a:spcBef>
                <a:spcPct val="0"/>
              </a:spcBef>
              <a:spcAft>
                <a:spcPts val="600"/>
              </a:spcAft>
              <a:buFontTx/>
              <a:buChar char="•"/>
            </a:pPr>
            <a:r>
              <a:rPr lang="en-GB" sz="1800">
                <a:latin typeface="Arial" panose="020B0604020202020204" pitchFamily="34" charset="0"/>
              </a:rPr>
              <a:t>Place "Logout" at the bottom for logical flow.</a:t>
            </a:r>
          </a:p>
          <a:p>
            <a:pPr marL="0" indent="0" eaLnBrk="0" fontAlgn="base" hangingPunct="0">
              <a:spcBef>
                <a:spcPct val="0"/>
              </a:spcBef>
              <a:spcAft>
                <a:spcPts val="600"/>
              </a:spcAft>
              <a:buFontTx/>
              <a:buChar char="•"/>
            </a:pPr>
            <a:r>
              <a:rPr lang="en-GB" sz="1800">
                <a:latin typeface="Arial" panose="020B0604020202020204" pitchFamily="34" charset="0"/>
              </a:rPr>
              <a:t>Ensure the interface is simple and mobile-friendly</a:t>
            </a:r>
            <a:r>
              <a:rPr lang="en-GB" sz="1800" b="1">
                <a:latin typeface="Arial" panose="020B0604020202020204" pitchFamily="34" charset="0"/>
              </a:rPr>
              <a:t>.</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phone&#10;&#10;Description automatically generated">
            <a:extLst>
              <a:ext uri="{FF2B5EF4-FFF2-40B4-BE49-F238E27FC236}">
                <a16:creationId xmlns:a16="http://schemas.microsoft.com/office/drawing/2014/main" id="{6DAEA048-FC3E-04BD-6F90-F72CCD0244BA}"/>
              </a:ext>
            </a:extLst>
          </p:cNvPr>
          <p:cNvPicPr>
            <a:picLocks noChangeAspect="1"/>
          </p:cNvPicPr>
          <p:nvPr/>
        </p:nvPicPr>
        <p:blipFill>
          <a:blip r:embed="rId2"/>
          <a:stretch>
            <a:fillRect/>
          </a:stretch>
        </p:blipFill>
        <p:spPr>
          <a:xfrm>
            <a:off x="7750273" y="901032"/>
            <a:ext cx="2583691" cy="511622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84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A7A-1D9E-2087-E758-14AE6AAB8988}"/>
              </a:ext>
            </a:extLst>
          </p:cNvPr>
          <p:cNvSpPr>
            <a:spLocks noGrp="1"/>
          </p:cNvSpPr>
          <p:nvPr>
            <p:ph type="title"/>
          </p:nvPr>
        </p:nvSpPr>
        <p:spPr/>
        <p:txBody>
          <a:bodyPr/>
          <a:lstStyle/>
          <a:p>
            <a:r>
              <a:rPr lang="en-US"/>
              <a:t>Improvement: Visibility of system status</a:t>
            </a:r>
          </a:p>
        </p:txBody>
      </p:sp>
      <p:sp>
        <p:nvSpPr>
          <p:cNvPr id="3" name="Content Placeholder 2">
            <a:extLst>
              <a:ext uri="{FF2B5EF4-FFF2-40B4-BE49-F238E27FC236}">
                <a16:creationId xmlns:a16="http://schemas.microsoft.com/office/drawing/2014/main" id="{B628CF0F-91E8-EC5E-0AA7-5CE47771DD7E}"/>
              </a:ext>
            </a:extLst>
          </p:cNvPr>
          <p:cNvSpPr>
            <a:spLocks noGrp="1"/>
          </p:cNvSpPr>
          <p:nvPr>
            <p:ph idx="1"/>
          </p:nvPr>
        </p:nvSpPr>
        <p:spPr>
          <a:xfrm>
            <a:off x="6538452" y="1825625"/>
            <a:ext cx="5122606" cy="4351338"/>
          </a:xfrm>
        </p:spPr>
        <p:txBody>
          <a:bodyPr/>
          <a:lstStyle/>
          <a:p>
            <a:pPr marL="0" indent="0">
              <a:buNone/>
            </a:pPr>
            <a:r>
              <a:rPr lang="en-GB"/>
              <a:t>We improved the system's visibility of status by highlighting the selected connection box, providing immediate feedback to confirm user actions. This ensures clarity, builds trust, and enhances the overall user experience.</a:t>
            </a:r>
            <a:endParaRPr lang="en-US"/>
          </a:p>
        </p:txBody>
      </p:sp>
      <p:pic>
        <p:nvPicPr>
          <p:cNvPr id="5" name="Picture 4">
            <a:extLst>
              <a:ext uri="{FF2B5EF4-FFF2-40B4-BE49-F238E27FC236}">
                <a16:creationId xmlns:a16="http://schemas.microsoft.com/office/drawing/2014/main" id="{B8AB2CE6-D211-3AAD-02C9-78C5D1B734C4}"/>
              </a:ext>
            </a:extLst>
          </p:cNvPr>
          <p:cNvPicPr>
            <a:picLocks noChangeAspect="1"/>
          </p:cNvPicPr>
          <p:nvPr/>
        </p:nvPicPr>
        <p:blipFill>
          <a:blip r:embed="rId2"/>
          <a:stretch>
            <a:fillRect/>
          </a:stretch>
        </p:blipFill>
        <p:spPr>
          <a:xfrm>
            <a:off x="3971316" y="2021988"/>
            <a:ext cx="2094689" cy="4263172"/>
          </a:xfrm>
          <a:prstGeom prst="rect">
            <a:avLst/>
          </a:prstGeom>
        </p:spPr>
      </p:pic>
      <p:pic>
        <p:nvPicPr>
          <p:cNvPr id="7" name="Picture 6">
            <a:extLst>
              <a:ext uri="{FF2B5EF4-FFF2-40B4-BE49-F238E27FC236}">
                <a16:creationId xmlns:a16="http://schemas.microsoft.com/office/drawing/2014/main" id="{59DDC434-3CF8-9D07-F963-6FBDFB1914BB}"/>
              </a:ext>
            </a:extLst>
          </p:cNvPr>
          <p:cNvPicPr>
            <a:picLocks noChangeAspect="1"/>
          </p:cNvPicPr>
          <p:nvPr/>
        </p:nvPicPr>
        <p:blipFill>
          <a:blip r:embed="rId3"/>
          <a:stretch>
            <a:fillRect/>
          </a:stretch>
        </p:blipFill>
        <p:spPr>
          <a:xfrm>
            <a:off x="1019635" y="2021988"/>
            <a:ext cx="2115314" cy="4263172"/>
          </a:xfrm>
          <a:prstGeom prst="rect">
            <a:avLst/>
          </a:prstGeom>
        </p:spPr>
      </p:pic>
      <p:cxnSp>
        <p:nvCxnSpPr>
          <p:cNvPr id="8" name="Straight Arrow Connector 7">
            <a:extLst>
              <a:ext uri="{FF2B5EF4-FFF2-40B4-BE49-F238E27FC236}">
                <a16:creationId xmlns:a16="http://schemas.microsoft.com/office/drawing/2014/main" id="{4A76641A-DD67-0ED3-6598-D8EB5421F5F2}"/>
              </a:ext>
            </a:extLst>
          </p:cNvPr>
          <p:cNvCxnSpPr/>
          <p:nvPr/>
        </p:nvCxnSpPr>
        <p:spPr>
          <a:xfrm>
            <a:off x="3300884" y="3983729"/>
            <a:ext cx="504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FBDEC0B5-9222-7FCC-D8DE-0126FA4387F1}"/>
              </a:ext>
            </a:extLst>
          </p:cNvPr>
          <p:cNvSpPr/>
          <p:nvPr/>
        </p:nvSpPr>
        <p:spPr>
          <a:xfrm>
            <a:off x="4165220" y="3778668"/>
            <a:ext cx="1706880" cy="939635"/>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36881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DA4C-B523-610D-1692-F908ADC82C31}"/>
              </a:ext>
            </a:extLst>
          </p:cNvPr>
          <p:cNvSpPr>
            <a:spLocks noGrp="1"/>
          </p:cNvSpPr>
          <p:nvPr>
            <p:ph type="title"/>
          </p:nvPr>
        </p:nvSpPr>
        <p:spPr/>
        <p:txBody>
          <a:bodyPr>
            <a:normAutofit/>
          </a:bodyPr>
          <a:lstStyle/>
          <a:p>
            <a:r>
              <a:rPr lang="en-US" sz="3600"/>
              <a:t>Improvement: Match between system and real-world</a:t>
            </a:r>
          </a:p>
        </p:txBody>
      </p:sp>
      <p:pic>
        <p:nvPicPr>
          <p:cNvPr id="4" name="Picture 3">
            <a:extLst>
              <a:ext uri="{FF2B5EF4-FFF2-40B4-BE49-F238E27FC236}">
                <a16:creationId xmlns:a16="http://schemas.microsoft.com/office/drawing/2014/main" id="{2D8BAD4E-EBD3-D613-783C-3F668BD08928}"/>
              </a:ext>
            </a:extLst>
          </p:cNvPr>
          <p:cNvPicPr>
            <a:picLocks noChangeAspect="1"/>
          </p:cNvPicPr>
          <p:nvPr/>
        </p:nvPicPr>
        <p:blipFill>
          <a:blip r:embed="rId2"/>
          <a:stretch>
            <a:fillRect/>
          </a:stretch>
        </p:blipFill>
        <p:spPr>
          <a:xfrm>
            <a:off x="4099031" y="1690688"/>
            <a:ext cx="2206458" cy="4611687"/>
          </a:xfrm>
          <a:prstGeom prst="rect">
            <a:avLst/>
          </a:prstGeom>
        </p:spPr>
      </p:pic>
      <p:pic>
        <p:nvPicPr>
          <p:cNvPr id="5" name="Picture 4">
            <a:extLst>
              <a:ext uri="{FF2B5EF4-FFF2-40B4-BE49-F238E27FC236}">
                <a16:creationId xmlns:a16="http://schemas.microsoft.com/office/drawing/2014/main" id="{685DFB99-F7C8-C049-BA0D-4C677D7462B6}"/>
              </a:ext>
            </a:extLst>
          </p:cNvPr>
          <p:cNvPicPr>
            <a:picLocks noChangeAspect="1"/>
          </p:cNvPicPr>
          <p:nvPr/>
        </p:nvPicPr>
        <p:blipFill>
          <a:blip r:embed="rId3">
            <a:extLst>
              <a:ext uri="{28A0092B-C50C-407E-A947-70E740481C1C}">
                <a14:useLocalDpi xmlns:a14="http://schemas.microsoft.com/office/drawing/2010/main" val="0"/>
              </a:ext>
            </a:extLst>
          </a:blip>
          <a:srcRect t="5428"/>
          <a:stretch/>
        </p:blipFill>
        <p:spPr>
          <a:xfrm>
            <a:off x="584693" y="1760960"/>
            <a:ext cx="2530296" cy="4607158"/>
          </a:xfrm>
          <a:prstGeom prst="rect">
            <a:avLst/>
          </a:prstGeom>
        </p:spPr>
      </p:pic>
      <p:cxnSp>
        <p:nvCxnSpPr>
          <p:cNvPr id="6" name="Straight Arrow Connector 5">
            <a:extLst>
              <a:ext uri="{FF2B5EF4-FFF2-40B4-BE49-F238E27FC236}">
                <a16:creationId xmlns:a16="http://schemas.microsoft.com/office/drawing/2014/main" id="{D9BB37ED-7A0A-6BA3-FAB8-03157863CF2A}"/>
              </a:ext>
            </a:extLst>
          </p:cNvPr>
          <p:cNvCxnSpPr>
            <a:cxnSpLocks/>
          </p:cNvCxnSpPr>
          <p:nvPr/>
        </p:nvCxnSpPr>
        <p:spPr>
          <a:xfrm>
            <a:off x="3271387" y="3983729"/>
            <a:ext cx="70084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93AD133-02A7-0B0E-08EE-C3B39CC0DA65}"/>
              </a:ext>
            </a:extLst>
          </p:cNvPr>
          <p:cNvSpPr txBox="1"/>
          <p:nvPr/>
        </p:nvSpPr>
        <p:spPr>
          <a:xfrm>
            <a:off x="7030064" y="2483778"/>
            <a:ext cx="4916129"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Use of Plain Language: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Simplified terms like "Bus" and "Metro" ensure users immediately recognize and understand the options.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Alignment with Real-World Conventions: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The design follows real-world mental models by displaying transport modes visually with familiar icons, making it intuitive for 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3776320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64B84-BCAC-2C41-C9E8-C3B4100B6BF0}"/>
              </a:ext>
            </a:extLst>
          </p:cNvPr>
          <p:cNvSpPr>
            <a:spLocks noGrp="1"/>
          </p:cNvSpPr>
          <p:nvPr>
            <p:ph type="title"/>
          </p:nvPr>
        </p:nvSpPr>
        <p:spPr/>
        <p:txBody>
          <a:bodyPr>
            <a:normAutofit/>
          </a:bodyPr>
          <a:lstStyle/>
          <a:p>
            <a:r>
              <a:rPr lang="en-US" sz="3600"/>
              <a:t>Improvement: Match between system and real-world</a:t>
            </a:r>
          </a:p>
        </p:txBody>
      </p:sp>
      <p:sp>
        <p:nvSpPr>
          <p:cNvPr id="4" name="TextBox 3">
            <a:extLst>
              <a:ext uri="{FF2B5EF4-FFF2-40B4-BE49-F238E27FC236}">
                <a16:creationId xmlns:a16="http://schemas.microsoft.com/office/drawing/2014/main" id="{67A8E316-5ED9-6260-5760-E65D11FC786F}"/>
              </a:ext>
            </a:extLst>
          </p:cNvPr>
          <p:cNvSpPr txBox="1"/>
          <p:nvPr/>
        </p:nvSpPr>
        <p:spPr>
          <a:xfrm>
            <a:off x="1012723" y="1602658"/>
            <a:ext cx="9969909" cy="313932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Heuristic Principle: Visibility of System Status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Upon clicking a connection box, the interface now highlights the selected box, providing immediate feedback to the user that the system recognizes their choice.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To ensure users are informed that their action has been registered, improving trust in the system and reducing confusion.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Enhances usability by confirming user actions visually.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Aligns with the principle that a system should keep users informed about what is happening in real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Creates a smoother, more intuitive experience by reflecting the user's choice dynamically.</a:t>
            </a:r>
          </a:p>
        </p:txBody>
      </p:sp>
      <p:sp>
        <p:nvSpPr>
          <p:cNvPr id="5" name="TextBox 4">
            <a:extLst>
              <a:ext uri="{FF2B5EF4-FFF2-40B4-BE49-F238E27FC236}">
                <a16:creationId xmlns:a16="http://schemas.microsoft.com/office/drawing/2014/main" id="{9158B7BE-6D83-CAE0-8D46-5349B0DD55AB}"/>
              </a:ext>
            </a:extLst>
          </p:cNvPr>
          <p:cNvSpPr txBox="1"/>
          <p:nvPr/>
        </p:nvSpPr>
        <p:spPr>
          <a:xfrm>
            <a:off x="1017494" y="4905885"/>
            <a:ext cx="9978006" cy="923330"/>
          </a:xfrm>
          <a:prstGeom prst="rect">
            <a:avLst/>
          </a:prstGeom>
          <a:noFill/>
        </p:spPr>
        <p:txBody>
          <a:bodyPr wrap="square" lIns="91440" tIns="45720" rIns="91440" bIns="45720" rtlCol="0" anchor="t">
            <a:spAutoFit/>
          </a:bodyPr>
          <a:lstStyle/>
          <a:p>
            <a:r>
              <a:rPr lang="en-US" b="1">
                <a:latin typeface="Arial"/>
                <a:ea typeface="+mn-lt"/>
                <a:cs typeface="Arial"/>
              </a:rPr>
              <a:t>Skeuomorphism: </a:t>
            </a:r>
            <a:r>
              <a:rPr lang="en-US">
                <a:latin typeface="Arial"/>
                <a:ea typeface="+mn-lt"/>
                <a:cs typeface="Arial"/>
              </a:rPr>
              <a:t>Skeuomorphism </a:t>
            </a:r>
            <a:r>
              <a:rPr lang="en-US">
                <a:latin typeface="Arial"/>
                <a:ea typeface="+mn-lt"/>
                <a:cs typeface="+mn-lt"/>
              </a:rPr>
              <a:t>is a term commonly used in graphical user interface design to describe interface items that mirror their real-world equivalents in how they appear and/or how the user may interact with them (</a:t>
            </a:r>
            <a:r>
              <a:rPr lang="en-US" err="1">
                <a:latin typeface="Arial"/>
                <a:ea typeface="+mn-lt"/>
                <a:cs typeface="+mn-lt"/>
              </a:rPr>
              <a:t>IxDF</a:t>
            </a:r>
            <a:r>
              <a:rPr lang="en-US">
                <a:latin typeface="Arial"/>
                <a:ea typeface="+mn-lt"/>
                <a:cs typeface="+mn-lt"/>
              </a:rPr>
              <a:t>, 2024)</a:t>
            </a:r>
            <a:endParaRPr lang="en-US"/>
          </a:p>
        </p:txBody>
      </p:sp>
    </p:spTree>
    <p:extLst>
      <p:ext uri="{BB962C8B-B14F-4D97-AF65-F5344CB8AC3E}">
        <p14:creationId xmlns:p14="http://schemas.microsoft.com/office/powerpoint/2010/main" val="3253965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22B7F-CF33-E7A8-62DB-C03C014BD1F2}"/>
              </a:ext>
            </a:extLst>
          </p:cNvPr>
          <p:cNvSpPr>
            <a:spLocks noGrp="1"/>
          </p:cNvSpPr>
          <p:nvPr>
            <p:ph type="title"/>
          </p:nvPr>
        </p:nvSpPr>
        <p:spPr/>
        <p:txBody>
          <a:bodyPr/>
          <a:lstStyle/>
          <a:p>
            <a:r>
              <a:rPr lang="en-US"/>
              <a:t>Improvement: User control and freedom</a:t>
            </a:r>
          </a:p>
        </p:txBody>
      </p:sp>
      <p:pic>
        <p:nvPicPr>
          <p:cNvPr id="6" name="Picture 5">
            <a:extLst>
              <a:ext uri="{FF2B5EF4-FFF2-40B4-BE49-F238E27FC236}">
                <a16:creationId xmlns:a16="http://schemas.microsoft.com/office/drawing/2014/main" id="{3CAD1E65-AF4B-FC88-AD08-125BF3B3001A}"/>
              </a:ext>
            </a:extLst>
          </p:cNvPr>
          <p:cNvPicPr>
            <a:picLocks noChangeAspect="1"/>
          </p:cNvPicPr>
          <p:nvPr/>
        </p:nvPicPr>
        <p:blipFill>
          <a:blip r:embed="rId2"/>
          <a:stretch>
            <a:fillRect/>
          </a:stretch>
        </p:blipFill>
        <p:spPr>
          <a:xfrm>
            <a:off x="838200" y="1567543"/>
            <a:ext cx="2578225" cy="5069393"/>
          </a:xfrm>
          <a:prstGeom prst="rect">
            <a:avLst/>
          </a:prstGeom>
        </p:spPr>
      </p:pic>
      <p:pic>
        <p:nvPicPr>
          <p:cNvPr id="8" name="Picture 7">
            <a:extLst>
              <a:ext uri="{FF2B5EF4-FFF2-40B4-BE49-F238E27FC236}">
                <a16:creationId xmlns:a16="http://schemas.microsoft.com/office/drawing/2014/main" id="{6EDF1302-869D-ACCA-125B-980C01C5A4A0}"/>
              </a:ext>
            </a:extLst>
          </p:cNvPr>
          <p:cNvPicPr>
            <a:picLocks noChangeAspect="1"/>
          </p:cNvPicPr>
          <p:nvPr/>
        </p:nvPicPr>
        <p:blipFill>
          <a:blip r:embed="rId3"/>
          <a:stretch>
            <a:fillRect/>
          </a:stretch>
        </p:blipFill>
        <p:spPr>
          <a:xfrm>
            <a:off x="4115285" y="1528504"/>
            <a:ext cx="2604578" cy="5147470"/>
          </a:xfrm>
          <a:prstGeom prst="rect">
            <a:avLst/>
          </a:prstGeom>
        </p:spPr>
      </p:pic>
      <p:sp>
        <p:nvSpPr>
          <p:cNvPr id="11" name="TextBox 10">
            <a:extLst>
              <a:ext uri="{FF2B5EF4-FFF2-40B4-BE49-F238E27FC236}">
                <a16:creationId xmlns:a16="http://schemas.microsoft.com/office/drawing/2014/main" id="{AF683A34-C782-1F35-2A19-7BF12C9EAE35}"/>
              </a:ext>
            </a:extLst>
          </p:cNvPr>
          <p:cNvSpPr txBox="1"/>
          <p:nvPr/>
        </p:nvSpPr>
        <p:spPr>
          <a:xfrm>
            <a:off x="7416366" y="1528504"/>
            <a:ext cx="4286864"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User Ability to Redo or Undo:</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Added </a:t>
            </a:r>
            <a:r>
              <a:rPr kumimoji="0" lang="en-US" altLang="en-US" sz="1800" b="1" i="0" u="none" strike="noStrike" cap="none" normalizeH="0" baseline="0">
                <a:ln>
                  <a:noFill/>
                </a:ln>
                <a:solidFill>
                  <a:schemeClr val="tx1"/>
                </a:solidFill>
                <a:effectLst/>
                <a:latin typeface="Arial" panose="020B0604020202020204" pitchFamily="34" charset="0"/>
              </a:rPr>
              <a:t>"Confirm"</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1" i="0" u="none" strike="noStrike" cap="none" normalizeH="0" baseline="0">
                <a:ln>
                  <a:noFill/>
                </a:ln>
                <a:solidFill>
                  <a:schemeClr val="tx1"/>
                </a:solidFill>
                <a:effectLst/>
                <a:latin typeface="Arial" panose="020B0604020202020204" pitchFamily="34" charset="0"/>
              </a:rPr>
              <a:t>"Cancel"</a:t>
            </a:r>
            <a:r>
              <a:rPr kumimoji="0" lang="en-US" altLang="en-US" sz="1800" b="0" i="0" u="none" strike="noStrike" cap="none" normalizeH="0" baseline="0">
                <a:ln>
                  <a:noFill/>
                </a:ln>
                <a:solidFill>
                  <a:schemeClr val="tx1"/>
                </a:solidFill>
                <a:effectLst/>
                <a:latin typeface="Arial" panose="020B0604020202020204" pitchFamily="34" charset="0"/>
              </a:rPr>
              <a:t> options, ensuring users have full control to proceed or back out of an action, reducing errors and anxiety.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Use of Distinguishable Colors: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Green for </a:t>
            </a:r>
            <a:r>
              <a:rPr kumimoji="0" lang="en-US" altLang="en-US" sz="1800" b="1" i="0" u="none" strike="noStrike" cap="none" normalizeH="0" baseline="0">
                <a:ln>
                  <a:noFill/>
                </a:ln>
                <a:solidFill>
                  <a:schemeClr val="tx1"/>
                </a:solidFill>
                <a:effectLst/>
                <a:latin typeface="Arial" panose="020B0604020202020204" pitchFamily="34" charset="0"/>
              </a:rPr>
              <a:t>Confirm</a:t>
            </a:r>
            <a:r>
              <a:rPr kumimoji="0" lang="en-US" altLang="en-US" sz="1800" b="0" i="0" u="none" strike="noStrike" cap="none" normalizeH="0" baseline="0">
                <a:ln>
                  <a:noFill/>
                </a:ln>
                <a:solidFill>
                  <a:schemeClr val="tx1"/>
                </a:solidFill>
                <a:effectLst/>
                <a:latin typeface="Arial" panose="020B0604020202020204" pitchFamily="34" charset="0"/>
              </a:rPr>
              <a:t> and red for </a:t>
            </a:r>
            <a:r>
              <a:rPr kumimoji="0" lang="en-US" altLang="en-US" sz="1800" b="1" i="0" u="none" strike="noStrike" cap="none" normalizeH="0" baseline="0">
                <a:ln>
                  <a:noFill/>
                </a:ln>
                <a:solidFill>
                  <a:schemeClr val="tx1"/>
                </a:solidFill>
                <a:effectLst/>
                <a:latin typeface="Arial" panose="020B0604020202020204" pitchFamily="34" charset="0"/>
              </a:rPr>
              <a:t>Cancel</a:t>
            </a:r>
            <a:r>
              <a:rPr kumimoji="0" lang="en-US" altLang="en-US" sz="1800" b="0" i="0" u="none" strike="noStrike" cap="none" normalizeH="0" baseline="0">
                <a:ln>
                  <a:noFill/>
                </a:ln>
                <a:solidFill>
                  <a:schemeClr val="tx1"/>
                </a:solidFill>
                <a:effectLst/>
                <a:latin typeface="Arial" panose="020B0604020202020204" pitchFamily="34" charset="0"/>
              </a:rPr>
              <a:t> to visually guide users' attention and make the decision process intuitive.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Empower users to make deliberate choices while minimizing accidental actions.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Enhances usability by aligning with heuristic principles of user control and freedom and using clear visual cues to improve decision-making.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endParaRPr lang="en-US"/>
          </a:p>
        </p:txBody>
      </p:sp>
      <p:cxnSp>
        <p:nvCxnSpPr>
          <p:cNvPr id="3" name="Straight Arrow Connector 2">
            <a:extLst>
              <a:ext uri="{FF2B5EF4-FFF2-40B4-BE49-F238E27FC236}">
                <a16:creationId xmlns:a16="http://schemas.microsoft.com/office/drawing/2014/main" id="{6871921F-EE6F-E463-B5CF-8720BDC75186}"/>
              </a:ext>
            </a:extLst>
          </p:cNvPr>
          <p:cNvCxnSpPr/>
          <p:nvPr/>
        </p:nvCxnSpPr>
        <p:spPr>
          <a:xfrm>
            <a:off x="3522958" y="4123577"/>
            <a:ext cx="504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4290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84F79B-0BC6-F5F4-E332-FD5F76513EB2}"/>
              </a:ext>
            </a:extLst>
          </p:cNvPr>
          <p:cNvSpPr>
            <a:spLocks noGrp="1"/>
          </p:cNvSpPr>
          <p:nvPr>
            <p:ph type="title"/>
          </p:nvPr>
        </p:nvSpPr>
        <p:spPr>
          <a:xfrm>
            <a:off x="838200" y="365125"/>
            <a:ext cx="10515600" cy="1325563"/>
          </a:xfrm>
        </p:spPr>
        <p:txBody>
          <a:bodyPr/>
          <a:lstStyle/>
          <a:p>
            <a:r>
              <a:rPr lang="en-US"/>
              <a:t>Improvement: Consistency and standards</a:t>
            </a:r>
          </a:p>
        </p:txBody>
      </p:sp>
      <p:pic>
        <p:nvPicPr>
          <p:cNvPr id="5" name="Picture 4">
            <a:extLst>
              <a:ext uri="{FF2B5EF4-FFF2-40B4-BE49-F238E27FC236}">
                <a16:creationId xmlns:a16="http://schemas.microsoft.com/office/drawing/2014/main" id="{A7DAD52F-19D2-680A-CC04-402F9B7CF08C}"/>
              </a:ext>
            </a:extLst>
          </p:cNvPr>
          <p:cNvPicPr>
            <a:picLocks noChangeAspect="1"/>
          </p:cNvPicPr>
          <p:nvPr/>
        </p:nvPicPr>
        <p:blipFill>
          <a:blip r:embed="rId2"/>
          <a:stretch>
            <a:fillRect/>
          </a:stretch>
        </p:blipFill>
        <p:spPr>
          <a:xfrm>
            <a:off x="501316" y="2188021"/>
            <a:ext cx="5479477" cy="3274844"/>
          </a:xfrm>
          <a:prstGeom prst="rect">
            <a:avLst/>
          </a:prstGeom>
        </p:spPr>
      </p:pic>
      <p:pic>
        <p:nvPicPr>
          <p:cNvPr id="7" name="Picture 6">
            <a:extLst>
              <a:ext uri="{FF2B5EF4-FFF2-40B4-BE49-F238E27FC236}">
                <a16:creationId xmlns:a16="http://schemas.microsoft.com/office/drawing/2014/main" id="{7206DD0A-3D27-0F4D-8116-4220C63CD175}"/>
              </a:ext>
            </a:extLst>
          </p:cNvPr>
          <p:cNvPicPr>
            <a:picLocks noChangeAspect="1"/>
          </p:cNvPicPr>
          <p:nvPr/>
        </p:nvPicPr>
        <p:blipFill>
          <a:blip r:embed="rId3"/>
          <a:srcRect r="52768"/>
          <a:stretch/>
        </p:blipFill>
        <p:spPr>
          <a:xfrm>
            <a:off x="7003845" y="2212865"/>
            <a:ext cx="4950477" cy="3274844"/>
          </a:xfrm>
          <a:prstGeom prst="rect">
            <a:avLst/>
          </a:prstGeom>
        </p:spPr>
      </p:pic>
      <p:cxnSp>
        <p:nvCxnSpPr>
          <p:cNvPr id="8" name="Straight Arrow Connector 7">
            <a:extLst>
              <a:ext uri="{FF2B5EF4-FFF2-40B4-BE49-F238E27FC236}">
                <a16:creationId xmlns:a16="http://schemas.microsoft.com/office/drawing/2014/main" id="{239434DD-ED8B-7CE7-1B75-0996727621FB}"/>
              </a:ext>
            </a:extLst>
          </p:cNvPr>
          <p:cNvCxnSpPr/>
          <p:nvPr/>
        </p:nvCxnSpPr>
        <p:spPr>
          <a:xfrm>
            <a:off x="6241774" y="3843161"/>
            <a:ext cx="504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2B73F765-5322-4647-393E-A41CEE897F5D}"/>
              </a:ext>
            </a:extLst>
          </p:cNvPr>
          <p:cNvSpPr/>
          <p:nvPr/>
        </p:nvSpPr>
        <p:spPr>
          <a:xfrm>
            <a:off x="644980" y="4895087"/>
            <a:ext cx="5207180" cy="39624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76A95203-813A-1799-636B-F49B57139854}"/>
              </a:ext>
            </a:extLst>
          </p:cNvPr>
          <p:cNvSpPr/>
          <p:nvPr/>
        </p:nvSpPr>
        <p:spPr>
          <a:xfrm>
            <a:off x="501316" y="2416839"/>
            <a:ext cx="5119196" cy="749810"/>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C2FDD10-D642-6C2E-DB62-E65FF2616EFA}"/>
              </a:ext>
            </a:extLst>
          </p:cNvPr>
          <p:cNvSpPr/>
          <p:nvPr/>
        </p:nvSpPr>
        <p:spPr>
          <a:xfrm>
            <a:off x="7192084" y="4895086"/>
            <a:ext cx="4585388" cy="396241"/>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5659B11-1439-130B-CFE8-868AA8A44F0A}"/>
              </a:ext>
            </a:extLst>
          </p:cNvPr>
          <p:cNvSpPr/>
          <p:nvPr/>
        </p:nvSpPr>
        <p:spPr>
          <a:xfrm>
            <a:off x="7126749" y="2624110"/>
            <a:ext cx="4704668" cy="929865"/>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90364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880D-F2A3-E0CF-F368-A9199791E26C}"/>
              </a:ext>
            </a:extLst>
          </p:cNvPr>
          <p:cNvSpPr>
            <a:spLocks noGrp="1"/>
          </p:cNvSpPr>
          <p:nvPr>
            <p:ph type="title"/>
          </p:nvPr>
        </p:nvSpPr>
        <p:spPr>
          <a:xfrm>
            <a:off x="506895" y="524151"/>
            <a:ext cx="11178209" cy="1325563"/>
          </a:xfrm>
        </p:spPr>
        <p:txBody>
          <a:bodyPr>
            <a:normAutofit/>
          </a:bodyPr>
          <a:lstStyle/>
          <a:p>
            <a:r>
              <a:rPr lang="en-US"/>
              <a:t> </a:t>
            </a:r>
            <a:r>
              <a:rPr lang="en-GB"/>
              <a:t>Improvement: Consistency and Standards</a:t>
            </a:r>
            <a:br>
              <a:rPr lang="en-GB" b="1"/>
            </a:br>
            <a:endParaRPr lang="en-US"/>
          </a:p>
        </p:txBody>
      </p:sp>
      <p:sp>
        <p:nvSpPr>
          <p:cNvPr id="3" name="TextBox 2">
            <a:extLst>
              <a:ext uri="{FF2B5EF4-FFF2-40B4-BE49-F238E27FC236}">
                <a16:creationId xmlns:a16="http://schemas.microsoft.com/office/drawing/2014/main" id="{3FCDF262-6369-3DAB-C84C-E3B1489C0747}"/>
              </a:ext>
            </a:extLst>
          </p:cNvPr>
          <p:cNvSpPr txBox="1"/>
          <p:nvPr/>
        </p:nvSpPr>
        <p:spPr>
          <a:xfrm>
            <a:off x="626165" y="1540565"/>
            <a:ext cx="10823713" cy="3693319"/>
          </a:xfrm>
          <a:prstGeom prst="rect">
            <a:avLst/>
          </a:prstGeom>
          <a:noFill/>
        </p:spPr>
        <p:txBody>
          <a:bodyPr wrap="square" rtlCol="0">
            <a:spAutoFit/>
          </a:bodyPr>
          <a:lstStyle/>
          <a:p>
            <a:pPr>
              <a:buFont typeface="Arial" panose="020B0604020202020204" pitchFamily="34" charset="0"/>
              <a:buChar char="•"/>
            </a:pPr>
            <a:r>
              <a:rPr lang="en-GB" b="1"/>
              <a:t>Uniform </a:t>
            </a:r>
            <a:r>
              <a:rPr lang="en-GB" b="1" err="1"/>
              <a:t>Color</a:t>
            </a:r>
            <a:r>
              <a:rPr lang="en-GB" b="1"/>
              <a:t> Palette:</a:t>
            </a:r>
            <a:endParaRPr lang="en-GB"/>
          </a:p>
          <a:p>
            <a:pPr marL="742950" lvl="1" indent="-285750">
              <a:buFont typeface="Arial" panose="020B0604020202020204" pitchFamily="34" charset="0"/>
              <a:buChar char="•"/>
            </a:pPr>
            <a:r>
              <a:rPr lang="en-GB"/>
              <a:t>Applied the same </a:t>
            </a:r>
            <a:r>
              <a:rPr lang="en-GB" err="1"/>
              <a:t>colors</a:t>
            </a:r>
            <a:r>
              <a:rPr lang="en-GB"/>
              <a:t> across all screens to maintain visual harmony and brand identity.</a:t>
            </a:r>
          </a:p>
          <a:p>
            <a:pPr>
              <a:buFont typeface="Arial" panose="020B0604020202020204" pitchFamily="34" charset="0"/>
              <a:buChar char="•"/>
            </a:pPr>
            <a:r>
              <a:rPr lang="en-GB" b="1"/>
              <a:t>Standardized Fonts:</a:t>
            </a:r>
            <a:endParaRPr lang="en-GB"/>
          </a:p>
          <a:p>
            <a:pPr marL="742950" lvl="1" indent="-285750">
              <a:buFont typeface="Arial" panose="020B0604020202020204" pitchFamily="34" charset="0"/>
              <a:buChar char="•"/>
            </a:pPr>
            <a:r>
              <a:rPr lang="en-GB"/>
              <a:t>Used the same font style and size throughout for readability and consistency.</a:t>
            </a:r>
          </a:p>
          <a:p>
            <a:pPr>
              <a:buFont typeface="Arial" panose="020B0604020202020204" pitchFamily="34" charset="0"/>
              <a:buChar char="•"/>
            </a:pPr>
            <a:r>
              <a:rPr lang="en-GB" b="1"/>
              <a:t>Consistent Icons and Layouts:</a:t>
            </a:r>
            <a:endParaRPr lang="en-GB"/>
          </a:p>
          <a:p>
            <a:pPr marL="742950" lvl="1" indent="-285750">
              <a:buFont typeface="Arial" panose="020B0604020202020204" pitchFamily="34" charset="0"/>
              <a:buChar char="•"/>
            </a:pPr>
            <a:r>
              <a:rPr lang="en-GB"/>
              <a:t>Maintained the same icon styles and screen layouts across different stages (payment methods, confirmation, and success) for a cohesive user experience.</a:t>
            </a:r>
          </a:p>
          <a:p>
            <a:pPr>
              <a:buFont typeface="Arial" panose="020B0604020202020204" pitchFamily="34" charset="0"/>
              <a:buChar char="•"/>
            </a:pPr>
            <a:r>
              <a:rPr lang="en-GB" b="1"/>
              <a:t>Purpose:</a:t>
            </a:r>
            <a:endParaRPr lang="en-GB"/>
          </a:p>
          <a:p>
            <a:pPr marL="742950" lvl="1" indent="-285750">
              <a:buFont typeface="Arial" panose="020B0604020202020204" pitchFamily="34" charset="0"/>
              <a:buChar char="•"/>
            </a:pPr>
            <a:r>
              <a:rPr lang="en-GB"/>
              <a:t>Align with the heuristic principle of consistency and standards, ensuring users feel comfortable and confident navigating through familiar design elements.</a:t>
            </a:r>
          </a:p>
          <a:p>
            <a:pPr>
              <a:buFont typeface="Arial" panose="020B0604020202020204" pitchFamily="34" charset="0"/>
              <a:buChar char="•"/>
            </a:pPr>
            <a:r>
              <a:rPr lang="en-GB" b="1"/>
              <a:t>Benefit:</a:t>
            </a:r>
            <a:endParaRPr lang="en-GB"/>
          </a:p>
          <a:p>
            <a:pPr marL="742950" lvl="1" indent="-285750">
              <a:buFont typeface="Arial" panose="020B0604020202020204" pitchFamily="34" charset="0"/>
              <a:buChar char="•"/>
            </a:pPr>
            <a:r>
              <a:rPr lang="en-GB"/>
              <a:t>Reduces cognitive load and enhances usability by creating a seamless and professional interface.</a:t>
            </a:r>
          </a:p>
          <a:p>
            <a:endParaRPr lang="en-US"/>
          </a:p>
        </p:txBody>
      </p:sp>
    </p:spTree>
    <p:extLst>
      <p:ext uri="{BB962C8B-B14F-4D97-AF65-F5344CB8AC3E}">
        <p14:creationId xmlns:p14="http://schemas.microsoft.com/office/powerpoint/2010/main" val="4037092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F7F91-A20E-E78E-69C8-6EABC2212251}"/>
              </a:ext>
            </a:extLst>
          </p:cNvPr>
          <p:cNvSpPr>
            <a:spLocks noGrp="1"/>
          </p:cNvSpPr>
          <p:nvPr>
            <p:ph type="title"/>
          </p:nvPr>
        </p:nvSpPr>
        <p:spPr/>
        <p:txBody>
          <a:bodyPr/>
          <a:lstStyle/>
          <a:p>
            <a:r>
              <a:rPr lang="en-US"/>
              <a:t>Improvement: error prevention</a:t>
            </a:r>
          </a:p>
        </p:txBody>
      </p:sp>
      <p:pic>
        <p:nvPicPr>
          <p:cNvPr id="11" name="Picture 10">
            <a:extLst>
              <a:ext uri="{FF2B5EF4-FFF2-40B4-BE49-F238E27FC236}">
                <a16:creationId xmlns:a16="http://schemas.microsoft.com/office/drawing/2014/main" id="{2B841DAB-5591-D994-750A-04F6C6451254}"/>
              </a:ext>
            </a:extLst>
          </p:cNvPr>
          <p:cNvPicPr>
            <a:picLocks noChangeAspect="1"/>
          </p:cNvPicPr>
          <p:nvPr/>
        </p:nvPicPr>
        <p:blipFill>
          <a:blip r:embed="rId2"/>
          <a:stretch>
            <a:fillRect/>
          </a:stretch>
        </p:blipFill>
        <p:spPr>
          <a:xfrm>
            <a:off x="3945836" y="1634673"/>
            <a:ext cx="2334489" cy="4750341"/>
          </a:xfrm>
          <a:prstGeom prst="rect">
            <a:avLst/>
          </a:prstGeom>
        </p:spPr>
      </p:pic>
      <p:pic>
        <p:nvPicPr>
          <p:cNvPr id="13" name="Picture 12">
            <a:extLst>
              <a:ext uri="{FF2B5EF4-FFF2-40B4-BE49-F238E27FC236}">
                <a16:creationId xmlns:a16="http://schemas.microsoft.com/office/drawing/2014/main" id="{458F9C45-52FB-4372-82A0-451E36997EB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37867" y="1690688"/>
            <a:ext cx="2343263" cy="4636802"/>
          </a:xfrm>
          <a:prstGeom prst="rect">
            <a:avLst/>
          </a:prstGeom>
        </p:spPr>
      </p:pic>
      <p:cxnSp>
        <p:nvCxnSpPr>
          <p:cNvPr id="14" name="Straight Arrow Connector 13">
            <a:extLst>
              <a:ext uri="{FF2B5EF4-FFF2-40B4-BE49-F238E27FC236}">
                <a16:creationId xmlns:a16="http://schemas.microsoft.com/office/drawing/2014/main" id="{DFDFBC10-A5D0-5C01-FFED-849BEFCDE3F1}"/>
              </a:ext>
            </a:extLst>
          </p:cNvPr>
          <p:cNvCxnSpPr>
            <a:cxnSpLocks/>
          </p:cNvCxnSpPr>
          <p:nvPr/>
        </p:nvCxnSpPr>
        <p:spPr>
          <a:xfrm>
            <a:off x="3250096" y="3882917"/>
            <a:ext cx="5267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8EE29541-B989-0A40-078F-9DD2670FD48D}"/>
              </a:ext>
            </a:extLst>
          </p:cNvPr>
          <p:cNvSpPr txBox="1"/>
          <p:nvPr/>
        </p:nvSpPr>
        <p:spPr>
          <a:xfrm>
            <a:off x="6728791" y="1690688"/>
            <a:ext cx="5118652" cy="466281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Added Confirmation Dialog:</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 confirmation pop-up appears when users attempt to delete a ticket, asking, "Are you sure you want to delete this ticket?"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Prevents accidental deletion by requiring user verification before proceeding.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Use of Clear Visual Cues: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Green "Confirm"</a:t>
            </a:r>
            <a:r>
              <a:rPr kumimoji="0" lang="en-US" altLang="en-US" sz="1800" b="0" i="0" u="none" strike="noStrike" cap="none" normalizeH="0" baseline="0">
                <a:ln>
                  <a:noFill/>
                </a:ln>
                <a:solidFill>
                  <a:schemeClr val="tx1"/>
                </a:solidFill>
                <a:effectLst/>
                <a:latin typeface="Arial" panose="020B0604020202020204" pitchFamily="34" charset="0"/>
              </a:rPr>
              <a:t> for proceeding and </a:t>
            </a:r>
            <a:r>
              <a:rPr kumimoji="0" lang="en-US" altLang="en-US" sz="1800" b="1" i="0" u="none" strike="noStrike" cap="none" normalizeH="0" baseline="0">
                <a:ln>
                  <a:noFill/>
                </a:ln>
                <a:solidFill>
                  <a:schemeClr val="tx1"/>
                </a:solidFill>
                <a:effectLst/>
                <a:latin typeface="Arial" panose="020B0604020202020204" pitchFamily="34" charset="0"/>
              </a:rPr>
              <a:t>Red "Cancel"</a:t>
            </a:r>
            <a:r>
              <a:rPr kumimoji="0" lang="en-US" altLang="en-US" sz="1800" b="0" i="0" u="none" strike="noStrike" cap="none" normalizeH="0" baseline="0">
                <a:ln>
                  <a:noFill/>
                </a:ln>
                <a:solidFill>
                  <a:schemeClr val="tx1"/>
                </a:solidFill>
                <a:effectLst/>
                <a:latin typeface="Arial" panose="020B0604020202020204" pitchFamily="34" charset="0"/>
              </a:rPr>
              <a:t> to stop the action, reducing user mistakes.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Aligns with error prevention principles, ensuring irreversible actions (like ticket deletion) are deliberate and avoiding potential user frustration. </a:t>
            </a:r>
          </a:p>
        </p:txBody>
      </p:sp>
    </p:spTree>
    <p:extLst>
      <p:ext uri="{BB962C8B-B14F-4D97-AF65-F5344CB8AC3E}">
        <p14:creationId xmlns:p14="http://schemas.microsoft.com/office/powerpoint/2010/main" val="1710206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96485-2496-2E0D-C00E-509A3777AF7E}"/>
              </a:ext>
            </a:extLst>
          </p:cNvPr>
          <p:cNvSpPr>
            <a:spLocks noGrp="1"/>
          </p:cNvSpPr>
          <p:nvPr>
            <p:ph type="title"/>
          </p:nvPr>
        </p:nvSpPr>
        <p:spPr/>
        <p:txBody>
          <a:bodyPr/>
          <a:lstStyle/>
          <a:p>
            <a:r>
              <a:rPr lang="en-US"/>
              <a:t>Improvement: recognition rather than recall</a:t>
            </a:r>
          </a:p>
        </p:txBody>
      </p:sp>
      <p:pic>
        <p:nvPicPr>
          <p:cNvPr id="4" name="Content Placeholder 3" descr="A screenshot of a phone&#10;&#10;Description automatically generated">
            <a:extLst>
              <a:ext uri="{FF2B5EF4-FFF2-40B4-BE49-F238E27FC236}">
                <a16:creationId xmlns:a16="http://schemas.microsoft.com/office/drawing/2014/main" id="{96ACB820-464E-115D-DF58-BB279B8B9448}"/>
              </a:ext>
            </a:extLst>
          </p:cNvPr>
          <p:cNvPicPr>
            <a:picLocks noGrp="1" noChangeAspect="1"/>
          </p:cNvPicPr>
          <p:nvPr>
            <p:ph idx="1"/>
          </p:nvPr>
        </p:nvPicPr>
        <p:blipFill>
          <a:blip r:embed="rId2"/>
          <a:stretch>
            <a:fillRect/>
          </a:stretch>
        </p:blipFill>
        <p:spPr>
          <a:xfrm>
            <a:off x="1027678" y="1691569"/>
            <a:ext cx="2022755" cy="4351338"/>
          </a:xfrm>
        </p:spPr>
      </p:pic>
      <p:pic>
        <p:nvPicPr>
          <p:cNvPr id="5" name="Picture 4" descr="A screenshot of a phone&#10;&#10;Description automatically generated">
            <a:extLst>
              <a:ext uri="{FF2B5EF4-FFF2-40B4-BE49-F238E27FC236}">
                <a16:creationId xmlns:a16="http://schemas.microsoft.com/office/drawing/2014/main" id="{2036943E-F0BC-5F26-5EE2-146BBF4EBA94}"/>
              </a:ext>
            </a:extLst>
          </p:cNvPr>
          <p:cNvPicPr>
            <a:picLocks noChangeAspect="1"/>
          </p:cNvPicPr>
          <p:nvPr/>
        </p:nvPicPr>
        <p:blipFill>
          <a:blip r:embed="rId3"/>
          <a:stretch>
            <a:fillRect/>
          </a:stretch>
        </p:blipFill>
        <p:spPr>
          <a:xfrm>
            <a:off x="4074487" y="1714500"/>
            <a:ext cx="2011027" cy="4360334"/>
          </a:xfrm>
          <a:prstGeom prst="rect">
            <a:avLst/>
          </a:prstGeom>
        </p:spPr>
      </p:pic>
      <p:cxnSp>
        <p:nvCxnSpPr>
          <p:cNvPr id="7" name="Straight Arrow Connector 6">
            <a:extLst>
              <a:ext uri="{FF2B5EF4-FFF2-40B4-BE49-F238E27FC236}">
                <a16:creationId xmlns:a16="http://schemas.microsoft.com/office/drawing/2014/main" id="{7DE36615-3DBA-6389-5430-7D842C9A46F4}"/>
              </a:ext>
            </a:extLst>
          </p:cNvPr>
          <p:cNvCxnSpPr>
            <a:cxnSpLocks/>
          </p:cNvCxnSpPr>
          <p:nvPr/>
        </p:nvCxnSpPr>
        <p:spPr>
          <a:xfrm>
            <a:off x="3250096" y="3882917"/>
            <a:ext cx="5267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8BB7460-3ABC-4181-1F54-83CA3FEC41CD}"/>
              </a:ext>
            </a:extLst>
          </p:cNvPr>
          <p:cNvSpPr txBox="1"/>
          <p:nvPr/>
        </p:nvSpPr>
        <p:spPr>
          <a:xfrm>
            <a:off x="6372224" y="1504950"/>
            <a:ext cx="5400675" cy="563231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Enhanced Menu Labels: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Replaced ambiguous labels (e.g., "Driver Mode" and "Public Transport") with clear, descriptive options like </a:t>
            </a:r>
            <a:r>
              <a:rPr kumimoji="0" lang="en-US" altLang="en-US" sz="1800" b="1" i="0" u="none" strike="noStrike" cap="none" normalizeH="0" baseline="0">
                <a:ln>
                  <a:noFill/>
                </a:ln>
                <a:solidFill>
                  <a:schemeClr val="tx1"/>
                </a:solidFill>
                <a:effectLst/>
                <a:latin typeface="Arial" panose="020B0604020202020204" pitchFamily="34" charset="0"/>
              </a:rPr>
              <a:t>"Driving Mode"</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1" i="0" u="none" strike="noStrike" cap="none" normalizeH="0" baseline="0">
                <a:ln>
                  <a:noFill/>
                </a:ln>
                <a:solidFill>
                  <a:schemeClr val="tx1"/>
                </a:solidFill>
                <a:effectLst/>
                <a:latin typeface="Arial" panose="020B0604020202020204" pitchFamily="34" charset="0"/>
              </a:rPr>
              <a:t>"Plan Trip"</a:t>
            </a:r>
            <a:r>
              <a:rPr kumimoji="0" lang="en-US" altLang="en-US" sz="1800" b="0" i="0" u="none" strike="noStrike" cap="none" normalizeH="0" baseline="0">
                <a:ln>
                  <a:noFill/>
                </a:ln>
                <a:solidFill>
                  <a:schemeClr val="tx1"/>
                </a:solidFill>
                <a:effectLst/>
                <a:latin typeface="Arial" panose="020B0604020202020204" pitchFamily="34" charset="0"/>
              </a:rPr>
              <a:t> supported by icons.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Added Visual Cues: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Included universally recognizable icons next to each option to aid quick recognition and understanding.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Reduces cognitive load by presenting options in a way that users can instantly recognize, eliminating the need to remember what each option represents.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Improves usability and efficiency, ensuring users can quickly find and navigate to their desired action without confusion or hesitation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159130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8CCA9-7DE0-E29D-6D4D-36386C745FC6}"/>
              </a:ext>
            </a:extLst>
          </p:cNvPr>
          <p:cNvSpPr>
            <a:spLocks noGrp="1"/>
          </p:cNvSpPr>
          <p:nvPr>
            <p:ph type="title"/>
          </p:nvPr>
        </p:nvSpPr>
        <p:spPr>
          <a:xfrm>
            <a:off x="808638" y="386930"/>
            <a:ext cx="9236700" cy="1188950"/>
          </a:xfrm>
        </p:spPr>
        <p:txBody>
          <a:bodyPr anchor="b">
            <a:normAutofit/>
          </a:bodyPr>
          <a:lstStyle/>
          <a:p>
            <a:r>
              <a:rPr lang="en-US" sz="5400"/>
              <a:t>Table of content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E1B00CCC-97CD-6949-9331-AE7D7D7757EC}"/>
              </a:ext>
            </a:extLst>
          </p:cNvPr>
          <p:cNvSpPr>
            <a:spLocks noGrp="1"/>
          </p:cNvSpPr>
          <p:nvPr>
            <p:ph idx="1"/>
          </p:nvPr>
        </p:nvSpPr>
        <p:spPr>
          <a:xfrm>
            <a:off x="793660" y="2599509"/>
            <a:ext cx="10143668" cy="3435531"/>
          </a:xfrm>
        </p:spPr>
        <p:txBody>
          <a:bodyPr anchor="ctr">
            <a:normAutofit/>
          </a:bodyPr>
          <a:lstStyle/>
          <a:p>
            <a:r>
              <a:rPr lang="en-US" sz="1700"/>
              <a:t>User requirements</a:t>
            </a:r>
          </a:p>
          <a:p>
            <a:r>
              <a:rPr lang="en-US" sz="1700"/>
              <a:t>Site Map</a:t>
            </a:r>
          </a:p>
          <a:p>
            <a:r>
              <a:rPr lang="en-US" sz="1700" err="1"/>
              <a:t>Wireflow</a:t>
            </a:r>
            <a:endParaRPr lang="en-US" sz="1700"/>
          </a:p>
          <a:p>
            <a:r>
              <a:rPr lang="en-US" sz="1700"/>
              <a:t>Story lines for main pages</a:t>
            </a:r>
          </a:p>
          <a:p>
            <a:r>
              <a:rPr lang="en-US" sz="1700"/>
              <a:t>10 heuristics principal  integrated in our design</a:t>
            </a:r>
          </a:p>
          <a:p>
            <a:r>
              <a:rPr lang="en-US" sz="1700"/>
              <a:t>Expert evaluations</a:t>
            </a:r>
          </a:p>
          <a:p>
            <a:r>
              <a:rPr lang="en-US" sz="1700"/>
              <a:t>Video Prototype with additional principal in design</a:t>
            </a:r>
          </a:p>
          <a:p>
            <a:r>
              <a:rPr lang="en-US" sz="1700"/>
              <a:t>Inclusive design impairment simulator for vision and hearings</a:t>
            </a:r>
          </a:p>
          <a:p>
            <a:r>
              <a:rPr lang="en-US" sz="1700"/>
              <a:t>User testing</a:t>
            </a:r>
          </a:p>
          <a:p>
            <a:endParaRPr lang="en-US" sz="1700"/>
          </a:p>
          <a:p>
            <a:endParaRPr lang="en-US" sz="1700"/>
          </a:p>
        </p:txBody>
      </p:sp>
    </p:spTree>
    <p:extLst>
      <p:ext uri="{BB962C8B-B14F-4D97-AF65-F5344CB8AC3E}">
        <p14:creationId xmlns:p14="http://schemas.microsoft.com/office/powerpoint/2010/main" val="331285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D2E27-7A05-9004-39D8-4783EF0F997D}"/>
              </a:ext>
            </a:extLst>
          </p:cNvPr>
          <p:cNvSpPr>
            <a:spLocks noGrp="1"/>
          </p:cNvSpPr>
          <p:nvPr>
            <p:ph type="title"/>
          </p:nvPr>
        </p:nvSpPr>
        <p:spPr/>
        <p:txBody>
          <a:bodyPr/>
          <a:lstStyle/>
          <a:p>
            <a:r>
              <a:rPr lang="en-US"/>
              <a:t>Improvement: flexibility and efficiency of use</a:t>
            </a:r>
          </a:p>
        </p:txBody>
      </p:sp>
      <p:pic>
        <p:nvPicPr>
          <p:cNvPr id="4" name="Content Placeholder 3" descr="A screenshot of a phone&#10;&#10;Description automatically generated">
            <a:extLst>
              <a:ext uri="{FF2B5EF4-FFF2-40B4-BE49-F238E27FC236}">
                <a16:creationId xmlns:a16="http://schemas.microsoft.com/office/drawing/2014/main" id="{01A231A5-C555-F4A3-36EF-2C2744272186}"/>
              </a:ext>
            </a:extLst>
          </p:cNvPr>
          <p:cNvPicPr>
            <a:picLocks noGrp="1" noChangeAspect="1"/>
          </p:cNvPicPr>
          <p:nvPr>
            <p:ph idx="1"/>
          </p:nvPr>
        </p:nvPicPr>
        <p:blipFill>
          <a:blip r:embed="rId2"/>
          <a:stretch>
            <a:fillRect/>
          </a:stretch>
        </p:blipFill>
        <p:spPr>
          <a:xfrm>
            <a:off x="838707" y="1691569"/>
            <a:ext cx="2019698" cy="4351338"/>
          </a:xfrm>
        </p:spPr>
      </p:pic>
      <p:pic>
        <p:nvPicPr>
          <p:cNvPr id="5" name="Picture 4" descr="A screenshot of a phone&#10;&#10;Description automatically generated">
            <a:extLst>
              <a:ext uri="{FF2B5EF4-FFF2-40B4-BE49-F238E27FC236}">
                <a16:creationId xmlns:a16="http://schemas.microsoft.com/office/drawing/2014/main" id="{982CB708-8F1A-A6D2-02FA-D21D3B3D9902}"/>
              </a:ext>
            </a:extLst>
          </p:cNvPr>
          <p:cNvPicPr>
            <a:picLocks noChangeAspect="1"/>
          </p:cNvPicPr>
          <p:nvPr/>
        </p:nvPicPr>
        <p:blipFill>
          <a:blip r:embed="rId3"/>
          <a:stretch>
            <a:fillRect/>
          </a:stretch>
        </p:blipFill>
        <p:spPr>
          <a:xfrm>
            <a:off x="3599883" y="1696684"/>
            <a:ext cx="2018810" cy="4346223"/>
          </a:xfrm>
          <a:prstGeom prst="rect">
            <a:avLst/>
          </a:prstGeom>
        </p:spPr>
      </p:pic>
      <p:cxnSp>
        <p:nvCxnSpPr>
          <p:cNvPr id="7" name="Straight Arrow Connector 6">
            <a:extLst>
              <a:ext uri="{FF2B5EF4-FFF2-40B4-BE49-F238E27FC236}">
                <a16:creationId xmlns:a16="http://schemas.microsoft.com/office/drawing/2014/main" id="{D5CE3059-636A-9BEE-D482-A8EE6336A789}"/>
              </a:ext>
            </a:extLst>
          </p:cNvPr>
          <p:cNvCxnSpPr>
            <a:cxnSpLocks/>
          </p:cNvCxnSpPr>
          <p:nvPr/>
        </p:nvCxnSpPr>
        <p:spPr>
          <a:xfrm>
            <a:off x="2965757" y="3861750"/>
            <a:ext cx="5267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4B8D208-CF07-D65F-285D-113D11E24783}"/>
              </a:ext>
            </a:extLst>
          </p:cNvPr>
          <p:cNvSpPr txBox="1"/>
          <p:nvPr/>
        </p:nvSpPr>
        <p:spPr>
          <a:xfrm>
            <a:off x="5838825" y="1346270"/>
            <a:ext cx="6096000" cy="563231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Expanded Customization Options: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Added a broader range of features, such as font size adjustment, system sound controls, and vision enhancement options (e.g., dark mode, color correction).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Language Flexibility: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Included multiple language options with flags for intuitive selection, catering to diverse user needs.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Enhanced Accessibility: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Introduced vision enhancement tools for color correction (green-red, red-green, blue-yellow) and contrast adjustments to support users with visual impairments.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Allows users to tailor the interface to their preferences and needs, ensuring inclusivity and a personalized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Improves usability for a diverse range of users while maximizing efficiency and comfort in interacting with the app.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8428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19AA-B73A-2B81-AE73-0019E9976E50}"/>
              </a:ext>
            </a:extLst>
          </p:cNvPr>
          <p:cNvSpPr>
            <a:spLocks noGrp="1"/>
          </p:cNvSpPr>
          <p:nvPr>
            <p:ph type="title"/>
          </p:nvPr>
        </p:nvSpPr>
        <p:spPr/>
        <p:txBody>
          <a:bodyPr/>
          <a:lstStyle/>
          <a:p>
            <a:r>
              <a:rPr lang="en-US"/>
              <a:t>Improvement: Help users recognize, diagnose and recover from errors</a:t>
            </a:r>
          </a:p>
        </p:txBody>
      </p:sp>
      <p:pic>
        <p:nvPicPr>
          <p:cNvPr id="5" name="Picture 4">
            <a:extLst>
              <a:ext uri="{FF2B5EF4-FFF2-40B4-BE49-F238E27FC236}">
                <a16:creationId xmlns:a16="http://schemas.microsoft.com/office/drawing/2014/main" id="{8C70523E-365B-9776-059B-0F2E63143456}"/>
              </a:ext>
            </a:extLst>
          </p:cNvPr>
          <p:cNvPicPr>
            <a:picLocks noChangeAspect="1"/>
          </p:cNvPicPr>
          <p:nvPr/>
        </p:nvPicPr>
        <p:blipFill>
          <a:blip r:embed="rId2"/>
          <a:stretch>
            <a:fillRect/>
          </a:stretch>
        </p:blipFill>
        <p:spPr>
          <a:xfrm>
            <a:off x="1387869" y="1690688"/>
            <a:ext cx="2550639" cy="5008286"/>
          </a:xfrm>
          <a:prstGeom prst="rect">
            <a:avLst/>
          </a:prstGeom>
        </p:spPr>
      </p:pic>
      <p:sp>
        <p:nvSpPr>
          <p:cNvPr id="7" name="TextBox 6">
            <a:extLst>
              <a:ext uri="{FF2B5EF4-FFF2-40B4-BE49-F238E27FC236}">
                <a16:creationId xmlns:a16="http://schemas.microsoft.com/office/drawing/2014/main" id="{F22EC4B3-30E1-C47E-09B1-0806B0423773}"/>
              </a:ext>
            </a:extLst>
          </p:cNvPr>
          <p:cNvSpPr txBox="1"/>
          <p:nvPr/>
        </p:nvSpPr>
        <p:spPr>
          <a:xfrm>
            <a:off x="5023105" y="1690688"/>
            <a:ext cx="6813074" cy="535531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Error Recognition:</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Added a clear </a:t>
            </a:r>
            <a:r>
              <a:rPr kumimoji="0" lang="en-US" altLang="en-US" b="1" i="0" u="none" strike="noStrike" cap="none" normalizeH="0" baseline="0">
                <a:ln>
                  <a:noFill/>
                </a:ln>
                <a:solidFill>
                  <a:schemeClr val="tx1"/>
                </a:solidFill>
                <a:effectLst/>
                <a:latin typeface="Arial" panose="020B0604020202020204" pitchFamily="34" charset="0"/>
              </a:rPr>
              <a:t>"Unsaved Changes"</a:t>
            </a:r>
            <a:r>
              <a:rPr kumimoji="0" lang="en-US" altLang="en-US" b="0" i="0" u="none" strike="noStrike" cap="none" normalizeH="0" baseline="0">
                <a:ln>
                  <a:noFill/>
                </a:ln>
                <a:solidFill>
                  <a:schemeClr val="tx1"/>
                </a:solidFill>
                <a:effectLst/>
                <a:latin typeface="Arial" panose="020B0604020202020204" pitchFamily="34" charset="0"/>
              </a:rPr>
              <a:t> warning pop-up with a red alert icon to catch the user's attention.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Error Diagnosis:</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The message explicitly informs users: "You have unsaved changes. Please confirm or discard your changes before going back," helping them understand the issue.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Error Recovery:</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Provides two actionable buttons: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"Confirm Changes"</a:t>
            </a:r>
            <a:r>
              <a:rPr kumimoji="0" lang="en-US" altLang="en-US" b="0" i="0" u="none" strike="noStrike" cap="none" normalizeH="0" baseline="0">
                <a:ln>
                  <a:noFill/>
                </a:ln>
                <a:solidFill>
                  <a:schemeClr val="tx1"/>
                </a:solidFill>
                <a:effectLst/>
                <a:latin typeface="Arial" panose="020B0604020202020204" pitchFamily="34" charset="0"/>
              </a:rPr>
              <a:t> (saves changes and proceeds). </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"Discard Changes"</a:t>
            </a:r>
            <a:r>
              <a:rPr kumimoji="0" lang="en-US" altLang="en-US" b="0" i="0" u="none" strike="noStrike" cap="none" normalizeH="0" baseline="0">
                <a:ln>
                  <a:noFill/>
                </a:ln>
                <a:solidFill>
                  <a:schemeClr val="tx1"/>
                </a:solidFill>
                <a:effectLst/>
                <a:latin typeface="Arial" panose="020B0604020202020204" pitchFamily="34" charset="0"/>
              </a:rPr>
              <a:t> (proceeds without saving).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Purpose:</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Ensures users don’t accidentally lose progress, guiding them to handle errors effectively.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latin typeface="Arial" panose="020B0604020202020204" pitchFamily="34" charset="0"/>
              </a:rPr>
              <a:t>Benefit:</a:t>
            </a:r>
            <a:endParaRPr kumimoji="0" lang="en-US" altLang="en-US"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latin typeface="Arial" panose="020B0604020202020204" pitchFamily="34" charset="0"/>
              </a:rPr>
              <a:t>Reduces frustration by offering clear instructions and empowering users to recover from potential mistakes.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199270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2FFE-0265-3A77-D1E9-E4723A6A5094}"/>
              </a:ext>
            </a:extLst>
          </p:cNvPr>
          <p:cNvSpPr>
            <a:spLocks noGrp="1"/>
          </p:cNvSpPr>
          <p:nvPr>
            <p:ph type="title"/>
          </p:nvPr>
        </p:nvSpPr>
        <p:spPr>
          <a:xfrm>
            <a:off x="982418" y="166342"/>
            <a:ext cx="10515600" cy="1325563"/>
          </a:xfrm>
        </p:spPr>
        <p:txBody>
          <a:bodyPr>
            <a:normAutofit/>
          </a:bodyPr>
          <a:lstStyle/>
          <a:p>
            <a:r>
              <a:rPr lang="en-US" sz="4000"/>
              <a:t>Improvement: Aesthetic and minimalist design</a:t>
            </a:r>
          </a:p>
        </p:txBody>
      </p:sp>
      <p:pic>
        <p:nvPicPr>
          <p:cNvPr id="5" name="Picture 4">
            <a:extLst>
              <a:ext uri="{FF2B5EF4-FFF2-40B4-BE49-F238E27FC236}">
                <a16:creationId xmlns:a16="http://schemas.microsoft.com/office/drawing/2014/main" id="{62D47BCA-EAFC-DC5E-E44F-EDA5779AA5D2}"/>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82418" y="1690688"/>
            <a:ext cx="2344276" cy="4771818"/>
          </a:xfrm>
          <a:prstGeom prst="rect">
            <a:avLst/>
          </a:prstGeom>
        </p:spPr>
      </p:pic>
      <p:pic>
        <p:nvPicPr>
          <p:cNvPr id="7" name="Picture 6">
            <a:extLst>
              <a:ext uri="{FF2B5EF4-FFF2-40B4-BE49-F238E27FC236}">
                <a16:creationId xmlns:a16="http://schemas.microsoft.com/office/drawing/2014/main" id="{3F7C9FE1-4211-C7CB-A003-5A655CF6F6AA}"/>
              </a:ext>
            </a:extLst>
          </p:cNvPr>
          <p:cNvPicPr>
            <a:picLocks noChangeAspect="1"/>
          </p:cNvPicPr>
          <p:nvPr/>
        </p:nvPicPr>
        <p:blipFill>
          <a:blip r:embed="rId4"/>
          <a:stretch>
            <a:fillRect/>
          </a:stretch>
        </p:blipFill>
        <p:spPr>
          <a:xfrm>
            <a:off x="4313473" y="1653157"/>
            <a:ext cx="2356033" cy="4846880"/>
          </a:xfrm>
          <a:prstGeom prst="rect">
            <a:avLst/>
          </a:prstGeom>
        </p:spPr>
      </p:pic>
      <p:cxnSp>
        <p:nvCxnSpPr>
          <p:cNvPr id="8" name="Straight Arrow Connector 7">
            <a:extLst>
              <a:ext uri="{FF2B5EF4-FFF2-40B4-BE49-F238E27FC236}">
                <a16:creationId xmlns:a16="http://schemas.microsoft.com/office/drawing/2014/main" id="{2DA90B58-E63D-BA71-6A1D-9D37CA77E68B}"/>
              </a:ext>
            </a:extLst>
          </p:cNvPr>
          <p:cNvCxnSpPr>
            <a:cxnSpLocks/>
          </p:cNvCxnSpPr>
          <p:nvPr/>
        </p:nvCxnSpPr>
        <p:spPr>
          <a:xfrm>
            <a:off x="3538331" y="3932613"/>
            <a:ext cx="52677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500C9D1-8140-2AFB-62AB-3CDE782A1450}"/>
              </a:ext>
            </a:extLst>
          </p:cNvPr>
          <p:cNvSpPr txBox="1"/>
          <p:nvPr/>
        </p:nvSpPr>
        <p:spPr>
          <a:xfrm>
            <a:off x="7116164" y="1376829"/>
            <a:ext cx="4731026" cy="581697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Enhanced Visual Appeal:</a:t>
            </a:r>
            <a:endParaRPr kumimoji="0" lang="en-US" altLang="en-US" sz="16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Replaced the dull gray layout with vibrant colors, user avatars, and a clean background to make the interface more engaging and modern.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Minimalist Navigation:</a:t>
            </a:r>
            <a:endParaRPr kumimoji="0" lang="en-US" altLang="en-US" sz="16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Streamlined options with clear icons (e.g., Wi-Fi, notification bell) and concise labels for quicker recognition.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Improved User Profile Integration:</a:t>
            </a:r>
            <a:endParaRPr kumimoji="0" lang="en-US" altLang="en-US" sz="16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Included a personalized profile section at the top to add a user-centric touch and improve overall hierarchy.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Purpose:</a:t>
            </a:r>
            <a:endParaRPr kumimoji="0" lang="en-US" altLang="en-US" sz="16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Reduces visual clutter while maintaining a professional and user-friendly look.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a:ln>
                  <a:noFill/>
                </a:ln>
                <a:solidFill>
                  <a:schemeClr val="tx1"/>
                </a:solidFill>
                <a:effectLst/>
                <a:latin typeface="Arial" panose="020B0604020202020204" pitchFamily="34" charset="0"/>
              </a:rPr>
              <a:t>Benefit:</a:t>
            </a:r>
            <a:endParaRPr kumimoji="0" lang="en-US" altLang="en-US" sz="16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a:ln>
                  <a:noFill/>
                </a:ln>
                <a:solidFill>
                  <a:schemeClr val="tx1"/>
                </a:solidFill>
                <a:effectLst/>
                <a:latin typeface="Arial" panose="020B0604020202020204" pitchFamily="34" charset="0"/>
              </a:rPr>
              <a:t>Enhances usability by making the design more intuitive and visually appealing, ensuring users can easily find and navigate settings.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endParaRPr lang="en-US"/>
          </a:p>
        </p:txBody>
      </p:sp>
    </p:spTree>
    <p:extLst>
      <p:ext uri="{BB962C8B-B14F-4D97-AF65-F5344CB8AC3E}">
        <p14:creationId xmlns:p14="http://schemas.microsoft.com/office/powerpoint/2010/main" val="3968414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F58D3-CDBB-86EF-1148-A00F6A9DC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9D049-A197-D8BF-04DF-61C5D3BDEEC6}"/>
              </a:ext>
            </a:extLst>
          </p:cNvPr>
          <p:cNvSpPr>
            <a:spLocks noGrp="1"/>
          </p:cNvSpPr>
          <p:nvPr>
            <p:ph type="title"/>
          </p:nvPr>
        </p:nvSpPr>
        <p:spPr/>
        <p:txBody>
          <a:bodyPr/>
          <a:lstStyle/>
          <a:p>
            <a:r>
              <a:rPr lang="en-US"/>
              <a:t>Improvement: Help and documentation</a:t>
            </a:r>
          </a:p>
        </p:txBody>
      </p:sp>
      <p:cxnSp>
        <p:nvCxnSpPr>
          <p:cNvPr id="9" name="Straight Arrow Connector 8">
            <a:extLst>
              <a:ext uri="{FF2B5EF4-FFF2-40B4-BE49-F238E27FC236}">
                <a16:creationId xmlns:a16="http://schemas.microsoft.com/office/drawing/2014/main" id="{41B81045-4070-1FCE-2503-E60F176C4C8C}"/>
              </a:ext>
            </a:extLst>
          </p:cNvPr>
          <p:cNvCxnSpPr/>
          <p:nvPr/>
        </p:nvCxnSpPr>
        <p:spPr>
          <a:xfrm>
            <a:off x="3212592" y="3835668"/>
            <a:ext cx="504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812A61F9-167D-C736-B3C9-68115DF2AD9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37212" y="1864743"/>
            <a:ext cx="2132174" cy="4334255"/>
          </a:xfrm>
          <a:prstGeom prst="rect">
            <a:avLst/>
          </a:prstGeom>
        </p:spPr>
      </p:pic>
      <p:pic>
        <p:nvPicPr>
          <p:cNvPr id="8" name="Picture 7">
            <a:extLst>
              <a:ext uri="{FF2B5EF4-FFF2-40B4-BE49-F238E27FC236}">
                <a16:creationId xmlns:a16="http://schemas.microsoft.com/office/drawing/2014/main" id="{4AFB9D61-89BE-2388-0887-6579DB546453}"/>
              </a:ext>
            </a:extLst>
          </p:cNvPr>
          <p:cNvPicPr>
            <a:picLocks noChangeAspect="1"/>
          </p:cNvPicPr>
          <p:nvPr/>
        </p:nvPicPr>
        <p:blipFill>
          <a:blip r:embed="rId4"/>
          <a:stretch>
            <a:fillRect/>
          </a:stretch>
        </p:blipFill>
        <p:spPr>
          <a:xfrm>
            <a:off x="4169938" y="1864744"/>
            <a:ext cx="2225227" cy="4334255"/>
          </a:xfrm>
          <a:prstGeom prst="rect">
            <a:avLst/>
          </a:prstGeom>
        </p:spPr>
      </p:pic>
      <p:sp>
        <p:nvSpPr>
          <p:cNvPr id="10" name="Rectangle 9">
            <a:extLst>
              <a:ext uri="{FF2B5EF4-FFF2-40B4-BE49-F238E27FC236}">
                <a16:creationId xmlns:a16="http://schemas.microsoft.com/office/drawing/2014/main" id="{4BB241ED-DF0E-A14A-B1B0-F7802BEB42A3}"/>
              </a:ext>
            </a:extLst>
          </p:cNvPr>
          <p:cNvSpPr/>
          <p:nvPr/>
        </p:nvSpPr>
        <p:spPr>
          <a:xfrm>
            <a:off x="5753428" y="2115311"/>
            <a:ext cx="452300" cy="323089"/>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C1A4410-4D54-C6AC-7B65-BEDC5AAECD3E}"/>
              </a:ext>
            </a:extLst>
          </p:cNvPr>
          <p:cNvCxnSpPr>
            <a:cxnSpLocks/>
            <a:endCxn id="13" idx="1"/>
          </p:cNvCxnSpPr>
          <p:nvPr/>
        </p:nvCxnSpPr>
        <p:spPr>
          <a:xfrm>
            <a:off x="6205728" y="2379580"/>
            <a:ext cx="1699103" cy="167089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7877CC4-51A8-C48A-487F-949D0EC334D3}"/>
              </a:ext>
            </a:extLst>
          </p:cNvPr>
          <p:cNvPicPr>
            <a:picLocks noChangeAspect="1"/>
          </p:cNvPicPr>
          <p:nvPr/>
        </p:nvPicPr>
        <p:blipFill>
          <a:blip r:embed="rId5"/>
          <a:stretch>
            <a:fillRect/>
          </a:stretch>
        </p:blipFill>
        <p:spPr>
          <a:xfrm>
            <a:off x="7904831" y="1791592"/>
            <a:ext cx="2258885" cy="4517769"/>
          </a:xfrm>
          <a:prstGeom prst="rect">
            <a:avLst/>
          </a:prstGeom>
        </p:spPr>
      </p:pic>
    </p:spTree>
    <p:extLst>
      <p:ext uri="{BB962C8B-B14F-4D97-AF65-F5344CB8AC3E}">
        <p14:creationId xmlns:p14="http://schemas.microsoft.com/office/powerpoint/2010/main" val="2465004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1609-87F0-006A-2923-7388920225F9}"/>
              </a:ext>
            </a:extLst>
          </p:cNvPr>
          <p:cNvSpPr>
            <a:spLocks noGrp="1"/>
          </p:cNvSpPr>
          <p:nvPr>
            <p:ph type="title"/>
          </p:nvPr>
        </p:nvSpPr>
        <p:spPr>
          <a:xfrm>
            <a:off x="838200" y="365125"/>
            <a:ext cx="11085576" cy="1325563"/>
          </a:xfrm>
        </p:spPr>
        <p:txBody>
          <a:bodyPr>
            <a:normAutofit/>
          </a:bodyPr>
          <a:lstStyle/>
          <a:p>
            <a:r>
              <a:rPr kumimoji="0" lang="en-US" altLang="en-US" sz="4400" b="1" i="0" u="none" strike="noStrike" cap="none" normalizeH="0" baseline="0">
                <a:ln>
                  <a:noFill/>
                </a:ln>
                <a:solidFill>
                  <a:schemeClr val="tx1"/>
                </a:solidFill>
                <a:effectLst/>
                <a:latin typeface="Arial" panose="020B0604020202020204" pitchFamily="34" charset="0"/>
              </a:rPr>
              <a:t>Improvement: Help and Documentation</a:t>
            </a:r>
            <a:endParaRPr lang="en-US"/>
          </a:p>
        </p:txBody>
      </p:sp>
      <p:sp>
        <p:nvSpPr>
          <p:cNvPr id="4" name="Rectangle 1">
            <a:extLst>
              <a:ext uri="{FF2B5EF4-FFF2-40B4-BE49-F238E27FC236}">
                <a16:creationId xmlns:a16="http://schemas.microsoft.com/office/drawing/2014/main" id="{B89E0AB7-ECC7-D4A4-B4B6-092A7343C279}"/>
              </a:ext>
            </a:extLst>
          </p:cNvPr>
          <p:cNvSpPr>
            <a:spLocks noGrp="1" noChangeArrowheads="1"/>
          </p:cNvSpPr>
          <p:nvPr>
            <p:ph idx="1"/>
          </p:nvPr>
        </p:nvSpPr>
        <p:spPr bwMode="auto">
          <a:xfrm>
            <a:off x="838200" y="1739137"/>
            <a:ext cx="1046378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Added Help Icon: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 </a:t>
            </a:r>
            <a:r>
              <a:rPr kumimoji="0" lang="en-US" altLang="en-US" sz="1800" b="1" i="0" u="none" strike="noStrike" cap="none" normalizeH="0" baseline="0">
                <a:ln>
                  <a:noFill/>
                </a:ln>
                <a:solidFill>
                  <a:schemeClr val="tx1"/>
                </a:solidFill>
                <a:effectLst/>
                <a:latin typeface="Arial" panose="020B0604020202020204" pitchFamily="34" charset="0"/>
              </a:rPr>
              <a:t>question mark (?) icon</a:t>
            </a:r>
            <a:r>
              <a:rPr kumimoji="0" lang="en-US" altLang="en-US" sz="1800" b="0" i="0" u="none" strike="noStrike" cap="none" normalizeH="0" baseline="0">
                <a:ln>
                  <a:noFill/>
                </a:ln>
                <a:solidFill>
                  <a:schemeClr val="tx1"/>
                </a:solidFill>
                <a:effectLst/>
                <a:latin typeface="Arial" panose="020B0604020202020204" pitchFamily="34" charset="0"/>
              </a:rPr>
              <a:t> is included on the "Add Payment Card" page to provide immediate access to guidance.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Allows users to access detailed, step-by-step instructions on how to add a payment card, ensuring clarity and confidence.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Help Page Content: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Overview:</a:t>
            </a:r>
            <a:r>
              <a:rPr kumimoji="0" lang="en-US" altLang="en-US" sz="1800" b="0" i="0" u="none" strike="noStrike" cap="none" normalizeH="0" baseline="0">
                <a:ln>
                  <a:noFill/>
                </a:ln>
                <a:solidFill>
                  <a:schemeClr val="tx1"/>
                </a:solidFill>
                <a:effectLst/>
                <a:latin typeface="Arial" panose="020B0604020202020204" pitchFamily="34" charset="0"/>
              </a:rPr>
              <a:t> Explains the purpose of the page ("Securely save your card details for ticket purchases and bookings").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Step-by-Step Guide:</a:t>
            </a:r>
            <a:r>
              <a:rPr kumimoji="0" lang="en-US" altLang="en-US" sz="1800" b="0" i="0" u="none" strike="noStrike" cap="none" normalizeH="0" baseline="0">
                <a:ln>
                  <a:noFill/>
                </a:ln>
                <a:solidFill>
                  <a:schemeClr val="tx1"/>
                </a:solidFill>
                <a:effectLst/>
                <a:latin typeface="Arial" panose="020B0604020202020204" pitchFamily="34" charset="0"/>
              </a:rPr>
              <a:t> </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Enter your card details into the respective fields. </a:t>
            </a: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Tap the "ADD CARD" button to save your payment method.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endParaRPr kumimoji="0" lang="en-US" altLang="en-US" sz="1800" b="0" i="0" u="none" strike="noStrike" cap="none" normalizeH="0" baseline="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Reduces user frustration by offering accessible, concise help without leaving the current flow, ensuring a smooth user experience.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9203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BD23D-C8B3-FF2D-6AAA-34BAE5793170}"/>
              </a:ext>
            </a:extLst>
          </p:cNvPr>
          <p:cNvSpPr>
            <a:spLocks noGrp="1"/>
          </p:cNvSpPr>
          <p:nvPr>
            <p:ph type="title"/>
          </p:nvPr>
        </p:nvSpPr>
        <p:spPr/>
        <p:txBody>
          <a:bodyPr/>
          <a:lstStyle/>
          <a:p>
            <a:r>
              <a:rPr lang="en-US"/>
              <a:t>Improvement in low fidelity (Menu Page) after Expert Evaluation</a:t>
            </a:r>
          </a:p>
        </p:txBody>
      </p:sp>
      <p:pic>
        <p:nvPicPr>
          <p:cNvPr id="5" name="Picture 4">
            <a:extLst>
              <a:ext uri="{FF2B5EF4-FFF2-40B4-BE49-F238E27FC236}">
                <a16:creationId xmlns:a16="http://schemas.microsoft.com/office/drawing/2014/main" id="{962A503E-8B0D-3D0F-2520-02180CF88A63}"/>
              </a:ext>
            </a:extLst>
          </p:cNvPr>
          <p:cNvPicPr>
            <a:picLocks noChangeAspect="1"/>
          </p:cNvPicPr>
          <p:nvPr/>
        </p:nvPicPr>
        <p:blipFill>
          <a:blip r:embed="rId2"/>
          <a:stretch>
            <a:fillRect/>
          </a:stretch>
        </p:blipFill>
        <p:spPr>
          <a:xfrm>
            <a:off x="838200" y="1690688"/>
            <a:ext cx="2293780" cy="4356357"/>
          </a:xfrm>
          <a:prstGeom prst="rect">
            <a:avLst/>
          </a:prstGeom>
        </p:spPr>
      </p:pic>
      <p:pic>
        <p:nvPicPr>
          <p:cNvPr id="7" name="Picture 6">
            <a:extLst>
              <a:ext uri="{FF2B5EF4-FFF2-40B4-BE49-F238E27FC236}">
                <a16:creationId xmlns:a16="http://schemas.microsoft.com/office/drawing/2014/main" id="{D54C2A33-E91F-1827-CDF2-E452972C035F}"/>
              </a:ext>
            </a:extLst>
          </p:cNvPr>
          <p:cNvPicPr>
            <a:picLocks noChangeAspect="1"/>
          </p:cNvPicPr>
          <p:nvPr/>
        </p:nvPicPr>
        <p:blipFill>
          <a:blip r:embed="rId3"/>
          <a:stretch>
            <a:fillRect/>
          </a:stretch>
        </p:blipFill>
        <p:spPr>
          <a:xfrm>
            <a:off x="3809429" y="1690689"/>
            <a:ext cx="2203939" cy="4356356"/>
          </a:xfrm>
          <a:prstGeom prst="rect">
            <a:avLst/>
          </a:prstGeom>
        </p:spPr>
      </p:pic>
      <p:cxnSp>
        <p:nvCxnSpPr>
          <p:cNvPr id="9" name="Straight Arrow Connector 8">
            <a:extLst>
              <a:ext uri="{FF2B5EF4-FFF2-40B4-BE49-F238E27FC236}">
                <a16:creationId xmlns:a16="http://schemas.microsoft.com/office/drawing/2014/main" id="{6B61D637-CE52-A64C-BCAE-8CC972E19173}"/>
              </a:ext>
            </a:extLst>
          </p:cNvPr>
          <p:cNvCxnSpPr/>
          <p:nvPr/>
        </p:nvCxnSpPr>
        <p:spPr>
          <a:xfrm>
            <a:off x="3200400" y="3853100"/>
            <a:ext cx="50449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EFE1BFA0-672A-CF24-95E1-4DE04A4609F0}"/>
              </a:ext>
            </a:extLst>
          </p:cNvPr>
          <p:cNvSpPr txBox="1"/>
          <p:nvPr/>
        </p:nvSpPr>
        <p:spPr>
          <a:xfrm>
            <a:off x="6277707" y="1749697"/>
            <a:ext cx="5706207"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Added "Tickets":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Provides quick access to purchased tickets directly from the main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Enhances convenience for users post-purchase.</a:t>
            </a:r>
            <a:endParaRPr kumimoji="0" lang="en-US" altLang="en-US"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Added "Information":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Acts as a user manual to guide navigation through the app.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Ensures first-time users have a seamless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Improved Visual Design: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Clear icons for each menu option.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Organized layout for easy navigation.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Enhanced Accessibility: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Prioritized essential features in the main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Reduced navigation complexity for better usability.</a:t>
            </a:r>
          </a:p>
          <a:p>
            <a:endParaRPr lang="en-US"/>
          </a:p>
        </p:txBody>
      </p:sp>
      <p:sp>
        <p:nvSpPr>
          <p:cNvPr id="3" name="Rectangle 2">
            <a:extLst>
              <a:ext uri="{FF2B5EF4-FFF2-40B4-BE49-F238E27FC236}">
                <a16:creationId xmlns:a16="http://schemas.microsoft.com/office/drawing/2014/main" id="{F1F76DD6-B11C-5D30-6874-DC37ED83360C}"/>
              </a:ext>
            </a:extLst>
          </p:cNvPr>
          <p:cNvSpPr/>
          <p:nvPr/>
        </p:nvSpPr>
        <p:spPr>
          <a:xfrm>
            <a:off x="4095316" y="4090415"/>
            <a:ext cx="1706880" cy="749810"/>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9695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DAEEA8C-7FCA-7409-F2EF-96A94E843011}"/>
              </a:ext>
            </a:extLst>
          </p:cNvPr>
          <p:cNvSpPr txBox="1"/>
          <p:nvPr/>
        </p:nvSpPr>
        <p:spPr>
          <a:xfrm>
            <a:off x="593834" y="584537"/>
            <a:ext cx="11004331" cy="523220"/>
          </a:xfrm>
          <a:prstGeom prst="rect">
            <a:avLst/>
          </a:prstGeom>
          <a:noFill/>
        </p:spPr>
        <p:txBody>
          <a:bodyPr wrap="square" rtlCol="0">
            <a:spAutoFit/>
          </a:bodyPr>
          <a:lstStyle/>
          <a:p>
            <a:r>
              <a:rPr lang="en-US" sz="2800"/>
              <a:t>Improvement in low fidelity (Menu Page) after Expert Evaluation</a:t>
            </a:r>
          </a:p>
        </p:txBody>
      </p:sp>
      <p:sp>
        <p:nvSpPr>
          <p:cNvPr id="13" name="TextBox 12">
            <a:extLst>
              <a:ext uri="{FF2B5EF4-FFF2-40B4-BE49-F238E27FC236}">
                <a16:creationId xmlns:a16="http://schemas.microsoft.com/office/drawing/2014/main" id="{CAC273F2-5024-5F11-5E05-C31F60A3D4B1}"/>
              </a:ext>
            </a:extLst>
          </p:cNvPr>
          <p:cNvSpPr txBox="1"/>
          <p:nvPr/>
        </p:nvSpPr>
        <p:spPr>
          <a:xfrm>
            <a:off x="593834" y="1481618"/>
            <a:ext cx="11326585" cy="507831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Addition of "Tickets" in the Main Menu:</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To enhance user convenience by providing quick and easy access to purchased tickets directly from the main menu.</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r>
              <a:rPr kumimoji="0" lang="en-US" altLang="en-US" sz="1800" b="0" i="0" u="none" strike="noStrike" cap="none" normalizeH="0" baseline="0">
                <a:ln>
                  <a:noFill/>
                </a:ln>
                <a:solidFill>
                  <a:schemeClr val="tx1"/>
                </a:solidFill>
                <a:effectLst/>
                <a:latin typeface="Arial" panose="020B0604020202020204" pitchFamily="34" charset="0"/>
              </a:rPr>
              <a:t> Users can view or access their tickets instantly without navigating through multiple submenus, especially after making a purchase.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Addition of "Information" Section: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To act as a guide for users, providing them with detailed instructions and a user manual on how to navigate the app.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r>
              <a:rPr kumimoji="0" lang="en-US" altLang="en-US" sz="1800" b="0" i="0" u="none" strike="noStrike" cap="none" normalizeH="0" baseline="0">
                <a:ln>
                  <a:noFill/>
                </a:ln>
                <a:solidFill>
                  <a:schemeClr val="tx1"/>
                </a:solidFill>
                <a:effectLst/>
                <a:latin typeface="Arial" panose="020B0604020202020204" pitchFamily="34" charset="0"/>
              </a:rPr>
              <a:t> This feature helps first-time users become familiar with the app’s functionalities and ensures a seamless experience by answering common questions.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Improved Layout and Icons: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Clear and recognizable icons are added next to each option, making the menu visually engaging and easier to navigate.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Organized layout ensures that all key features are readily visible without overwhelming the user.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Enhanced Accessibility: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By grouping essential features ("Tickets" and "Information") within the main menu, the app prioritizes user needs and reduces navigation complexity.</a:t>
            </a:r>
          </a:p>
          <a:p>
            <a:endParaRPr lang="en-US"/>
          </a:p>
        </p:txBody>
      </p:sp>
    </p:spTree>
    <p:extLst>
      <p:ext uri="{BB962C8B-B14F-4D97-AF65-F5344CB8AC3E}">
        <p14:creationId xmlns:p14="http://schemas.microsoft.com/office/powerpoint/2010/main" val="274721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83D3-2750-C24C-F411-004C9172E8FE}"/>
              </a:ext>
            </a:extLst>
          </p:cNvPr>
          <p:cNvSpPr>
            <a:spLocks noGrp="1"/>
          </p:cNvSpPr>
          <p:nvPr>
            <p:ph type="title"/>
          </p:nvPr>
        </p:nvSpPr>
        <p:spPr/>
        <p:txBody>
          <a:bodyPr/>
          <a:lstStyle/>
          <a:p>
            <a:r>
              <a:rPr lang="en-US"/>
              <a:t>Improvement in low fidelity (plan trip) after Expert Evaluation</a:t>
            </a:r>
          </a:p>
        </p:txBody>
      </p:sp>
      <p:pic>
        <p:nvPicPr>
          <p:cNvPr id="5" name="Picture 4">
            <a:extLst>
              <a:ext uri="{FF2B5EF4-FFF2-40B4-BE49-F238E27FC236}">
                <a16:creationId xmlns:a16="http://schemas.microsoft.com/office/drawing/2014/main" id="{212D381A-1259-E63F-81B0-3EFF0C68C606}"/>
              </a:ext>
            </a:extLst>
          </p:cNvPr>
          <p:cNvPicPr>
            <a:picLocks noChangeAspect="1"/>
          </p:cNvPicPr>
          <p:nvPr/>
        </p:nvPicPr>
        <p:blipFill>
          <a:blip r:embed="rId2"/>
          <a:stretch>
            <a:fillRect/>
          </a:stretch>
        </p:blipFill>
        <p:spPr>
          <a:xfrm>
            <a:off x="869076" y="2585547"/>
            <a:ext cx="4387420" cy="3806438"/>
          </a:xfrm>
          <a:prstGeom prst="rect">
            <a:avLst/>
          </a:prstGeom>
        </p:spPr>
      </p:pic>
      <p:pic>
        <p:nvPicPr>
          <p:cNvPr id="4" name="Picture 3">
            <a:extLst>
              <a:ext uri="{FF2B5EF4-FFF2-40B4-BE49-F238E27FC236}">
                <a16:creationId xmlns:a16="http://schemas.microsoft.com/office/drawing/2014/main" id="{5F66E549-A675-289D-053A-CC10AED2A27C}"/>
              </a:ext>
            </a:extLst>
          </p:cNvPr>
          <p:cNvPicPr>
            <a:picLocks noChangeAspect="1"/>
          </p:cNvPicPr>
          <p:nvPr/>
        </p:nvPicPr>
        <p:blipFill>
          <a:blip r:embed="rId3"/>
          <a:srcRect l="3752"/>
          <a:stretch/>
        </p:blipFill>
        <p:spPr>
          <a:xfrm>
            <a:off x="8478836" y="2310696"/>
            <a:ext cx="2062229" cy="4182179"/>
          </a:xfrm>
          <a:prstGeom prst="rect">
            <a:avLst/>
          </a:prstGeom>
        </p:spPr>
      </p:pic>
      <p:cxnSp>
        <p:nvCxnSpPr>
          <p:cNvPr id="7" name="Straight Arrow Connector 6">
            <a:extLst>
              <a:ext uri="{FF2B5EF4-FFF2-40B4-BE49-F238E27FC236}">
                <a16:creationId xmlns:a16="http://schemas.microsoft.com/office/drawing/2014/main" id="{3C1DA8CE-B9E4-C890-1285-03AA557223B0}"/>
              </a:ext>
            </a:extLst>
          </p:cNvPr>
          <p:cNvCxnSpPr/>
          <p:nvPr/>
        </p:nvCxnSpPr>
        <p:spPr>
          <a:xfrm>
            <a:off x="5987845" y="4257367"/>
            <a:ext cx="20156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1153F24-3FE6-13B2-7A36-99AAABF89B9D}"/>
              </a:ext>
            </a:extLst>
          </p:cNvPr>
          <p:cNvSpPr txBox="1"/>
          <p:nvPr/>
        </p:nvSpPr>
        <p:spPr>
          <a:xfrm>
            <a:off x="1054507" y="1814952"/>
            <a:ext cx="9131711" cy="646331"/>
          </a:xfrm>
          <a:prstGeom prst="rect">
            <a:avLst/>
          </a:prstGeom>
          <a:noFill/>
        </p:spPr>
        <p:txBody>
          <a:bodyPr wrap="square" rtlCol="0">
            <a:spAutoFit/>
          </a:bodyPr>
          <a:lstStyle/>
          <a:p>
            <a:r>
              <a:rPr lang="en-GB"/>
              <a:t>We combined location, date, and time selection on a single page to streamline user experience and optimize space efficiently.</a:t>
            </a:r>
            <a:endParaRPr lang="en-US"/>
          </a:p>
        </p:txBody>
      </p:sp>
      <p:sp>
        <p:nvSpPr>
          <p:cNvPr id="3" name="Rectangle 2">
            <a:extLst>
              <a:ext uri="{FF2B5EF4-FFF2-40B4-BE49-F238E27FC236}">
                <a16:creationId xmlns:a16="http://schemas.microsoft.com/office/drawing/2014/main" id="{0528B5F4-7A72-5B4E-3163-87FB3524858D}"/>
              </a:ext>
            </a:extLst>
          </p:cNvPr>
          <p:cNvSpPr/>
          <p:nvPr/>
        </p:nvSpPr>
        <p:spPr>
          <a:xfrm>
            <a:off x="1054506" y="3429000"/>
            <a:ext cx="4041749" cy="2764536"/>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1679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14E2-F0FB-D59E-CAD1-BD2A73C4698C}"/>
              </a:ext>
            </a:extLst>
          </p:cNvPr>
          <p:cNvSpPr>
            <a:spLocks noGrp="1"/>
          </p:cNvSpPr>
          <p:nvPr>
            <p:ph type="title"/>
          </p:nvPr>
        </p:nvSpPr>
        <p:spPr>
          <a:xfrm>
            <a:off x="838200" y="500062"/>
            <a:ext cx="10515600" cy="1325563"/>
          </a:xfrm>
        </p:spPr>
        <p:txBody>
          <a:bodyPr>
            <a:normAutofit/>
          </a:bodyPr>
          <a:lstStyle/>
          <a:p>
            <a:r>
              <a:rPr lang="en-US" sz="3200"/>
              <a:t>Improvement in low fidelity (plan trip) after Expert Evaluation</a:t>
            </a:r>
          </a:p>
        </p:txBody>
      </p:sp>
      <p:sp>
        <p:nvSpPr>
          <p:cNvPr id="4" name="Rectangle 1">
            <a:extLst>
              <a:ext uri="{FF2B5EF4-FFF2-40B4-BE49-F238E27FC236}">
                <a16:creationId xmlns:a16="http://schemas.microsoft.com/office/drawing/2014/main" id="{3A31C4C6-45CF-8F4D-B046-507174E6ED93}"/>
              </a:ext>
            </a:extLst>
          </p:cNvPr>
          <p:cNvSpPr>
            <a:spLocks noGrp="1" noChangeArrowheads="1"/>
          </p:cNvSpPr>
          <p:nvPr>
            <p:ph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Combined Location, Date, and Time Selection: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Merged all inputs (From, To, Date, and Time) into a single page.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Purpose:</a:t>
            </a:r>
            <a:r>
              <a:rPr kumimoji="0" lang="en-US" altLang="en-US" sz="1800" b="0" i="0" u="none" strike="noStrike" cap="none" normalizeH="0" baseline="0">
                <a:ln>
                  <a:noFill/>
                </a:ln>
                <a:solidFill>
                  <a:schemeClr val="tx1"/>
                </a:solidFill>
                <a:effectLst/>
                <a:latin typeface="Arial" panose="020B0604020202020204" pitchFamily="34" charset="0"/>
              </a:rPr>
              <a:t> Streamline the user experience by reducing navigation steps.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Benefit:</a:t>
            </a:r>
            <a:r>
              <a:rPr kumimoji="0" lang="en-US" altLang="en-US" sz="1800" b="0" i="0" u="none" strike="noStrike" cap="none" normalizeH="0" baseline="0">
                <a:ln>
                  <a:noFill/>
                </a:ln>
                <a:solidFill>
                  <a:schemeClr val="tx1"/>
                </a:solidFill>
                <a:effectLst/>
                <a:latin typeface="Arial" panose="020B0604020202020204" pitchFamily="34" charset="0"/>
              </a:rPr>
              <a:t> Makes trip planning faster and more intuitive for users.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Improved Space Utilization: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Optimized layout to efficiently display all relevant fields without clutter.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Visual elements (e.g., date picker, time selector) are neatly integrated for better usability.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Enhanced User Interface: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Added clear visual indicators (location icons and date display) for better context.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Bright colors and intuitive design make the page more engaging and user-friendly.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Simplified Navigation:</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Users can set their location, date, and time in one step without switching between screens.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A single "Select" button provides clear action for the next step.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2731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0FDB-8E25-AE60-0969-606D3D8E090F}"/>
              </a:ext>
            </a:extLst>
          </p:cNvPr>
          <p:cNvSpPr>
            <a:spLocks noGrp="1"/>
          </p:cNvSpPr>
          <p:nvPr>
            <p:ph type="title"/>
          </p:nvPr>
        </p:nvSpPr>
        <p:spPr>
          <a:xfrm>
            <a:off x="697089" y="111125"/>
            <a:ext cx="10515600" cy="1325563"/>
          </a:xfrm>
        </p:spPr>
        <p:txBody>
          <a:bodyPr/>
          <a:lstStyle/>
          <a:p>
            <a:r>
              <a:rPr lang="en-US"/>
              <a:t>Video Prototype</a:t>
            </a:r>
          </a:p>
        </p:txBody>
      </p:sp>
      <p:sp>
        <p:nvSpPr>
          <p:cNvPr id="3" name="TextBox 2">
            <a:extLst>
              <a:ext uri="{FF2B5EF4-FFF2-40B4-BE49-F238E27FC236}">
                <a16:creationId xmlns:a16="http://schemas.microsoft.com/office/drawing/2014/main" id="{0775359F-125A-3147-5424-BBE3579F7FBD}"/>
              </a:ext>
            </a:extLst>
          </p:cNvPr>
          <p:cNvSpPr txBox="1"/>
          <p:nvPr/>
        </p:nvSpPr>
        <p:spPr>
          <a:xfrm>
            <a:off x="4773789" y="2509379"/>
            <a:ext cx="67578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Hierarchy:</a:t>
            </a:r>
            <a:r>
              <a:rPr lang="en-US"/>
              <a:t> Establishing visual order of importance.</a:t>
            </a:r>
          </a:p>
        </p:txBody>
      </p:sp>
      <p:sp>
        <p:nvSpPr>
          <p:cNvPr id="4" name="TextBox 3">
            <a:extLst>
              <a:ext uri="{FF2B5EF4-FFF2-40B4-BE49-F238E27FC236}">
                <a16:creationId xmlns:a16="http://schemas.microsoft.com/office/drawing/2014/main" id="{DBA7E78C-7347-A119-0BD8-05D62C137306}"/>
              </a:ext>
            </a:extLst>
          </p:cNvPr>
          <p:cNvSpPr txBox="1"/>
          <p:nvPr/>
        </p:nvSpPr>
        <p:spPr>
          <a:xfrm>
            <a:off x="4773789" y="2876268"/>
            <a:ext cx="70259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Alignment:</a:t>
            </a:r>
            <a:r>
              <a:rPr lang="en-US"/>
              <a:t> Arranging elements along lines or edges for unity.</a:t>
            </a:r>
          </a:p>
        </p:txBody>
      </p:sp>
      <p:sp>
        <p:nvSpPr>
          <p:cNvPr id="5" name="TextBox 4">
            <a:extLst>
              <a:ext uri="{FF2B5EF4-FFF2-40B4-BE49-F238E27FC236}">
                <a16:creationId xmlns:a16="http://schemas.microsoft.com/office/drawing/2014/main" id="{83ED5DD2-9D9C-D468-5AA5-4F9B953353DF}"/>
              </a:ext>
            </a:extLst>
          </p:cNvPr>
          <p:cNvSpPr txBox="1"/>
          <p:nvPr/>
        </p:nvSpPr>
        <p:spPr>
          <a:xfrm>
            <a:off x="4773789" y="3243157"/>
            <a:ext cx="63344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Emphasis:</a:t>
            </a:r>
            <a:r>
              <a:rPr lang="en-US"/>
              <a:t> Highlighting key elements for attention.</a:t>
            </a:r>
          </a:p>
        </p:txBody>
      </p:sp>
      <p:sp>
        <p:nvSpPr>
          <p:cNvPr id="6" name="TextBox 5">
            <a:extLst>
              <a:ext uri="{FF2B5EF4-FFF2-40B4-BE49-F238E27FC236}">
                <a16:creationId xmlns:a16="http://schemas.microsoft.com/office/drawing/2014/main" id="{4EF3CDA4-5D75-180F-E5F3-8DEC9A86ABE2}"/>
              </a:ext>
            </a:extLst>
          </p:cNvPr>
          <p:cNvSpPr txBox="1"/>
          <p:nvPr/>
        </p:nvSpPr>
        <p:spPr>
          <a:xfrm>
            <a:off x="4773789" y="3610046"/>
            <a:ext cx="6574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White Space:</a:t>
            </a:r>
            <a:r>
              <a:rPr lang="en-US"/>
              <a:t> Utilizing empty space for clarity and readability.</a:t>
            </a:r>
          </a:p>
        </p:txBody>
      </p:sp>
      <p:sp>
        <p:nvSpPr>
          <p:cNvPr id="7" name="TextBox 6">
            <a:extLst>
              <a:ext uri="{FF2B5EF4-FFF2-40B4-BE49-F238E27FC236}">
                <a16:creationId xmlns:a16="http://schemas.microsoft.com/office/drawing/2014/main" id="{34CF4FFF-A9C8-DC74-E8D6-115C50957B1D}"/>
              </a:ext>
            </a:extLst>
          </p:cNvPr>
          <p:cNvSpPr txBox="1"/>
          <p:nvPr/>
        </p:nvSpPr>
        <p:spPr>
          <a:xfrm>
            <a:off x="4773789" y="3976935"/>
            <a:ext cx="68777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Contrast:</a:t>
            </a:r>
            <a:r>
              <a:rPr lang="en-US"/>
              <a:t> Creating visual interest with differences in size, color, etc.</a:t>
            </a:r>
          </a:p>
        </p:txBody>
      </p:sp>
      <p:sp>
        <p:nvSpPr>
          <p:cNvPr id="9" name="TextBox 8">
            <a:extLst>
              <a:ext uri="{FF2B5EF4-FFF2-40B4-BE49-F238E27FC236}">
                <a16:creationId xmlns:a16="http://schemas.microsoft.com/office/drawing/2014/main" id="{A31B14F9-4E12-51AE-8B9D-9B4097F613FD}"/>
              </a:ext>
            </a:extLst>
          </p:cNvPr>
          <p:cNvSpPr txBox="1"/>
          <p:nvPr/>
        </p:nvSpPr>
        <p:spPr>
          <a:xfrm>
            <a:off x="4773789" y="4315601"/>
            <a:ext cx="70259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Simplicity:</a:t>
            </a:r>
            <a:r>
              <a:rPr lang="en-US"/>
              <a:t> Striving for clarity and avoiding unnecessary complexity.</a:t>
            </a:r>
          </a:p>
        </p:txBody>
      </p:sp>
      <p:sp>
        <p:nvSpPr>
          <p:cNvPr id="10" name="TextBox 9">
            <a:extLst>
              <a:ext uri="{FF2B5EF4-FFF2-40B4-BE49-F238E27FC236}">
                <a16:creationId xmlns:a16="http://schemas.microsoft.com/office/drawing/2014/main" id="{A480C034-E8E7-565A-65B0-9C829920538F}"/>
              </a:ext>
            </a:extLst>
          </p:cNvPr>
          <p:cNvSpPr txBox="1"/>
          <p:nvPr/>
        </p:nvSpPr>
        <p:spPr>
          <a:xfrm>
            <a:off x="4773789" y="4682490"/>
            <a:ext cx="68777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User Experience (UX):</a:t>
            </a:r>
            <a:r>
              <a:rPr lang="en-US"/>
              <a:t> Designing for the needs and preferences of the user.</a:t>
            </a:r>
          </a:p>
        </p:txBody>
      </p:sp>
      <p:sp>
        <p:nvSpPr>
          <p:cNvPr id="11" name="TextBox 10">
            <a:extLst>
              <a:ext uri="{FF2B5EF4-FFF2-40B4-BE49-F238E27FC236}">
                <a16:creationId xmlns:a16="http://schemas.microsoft.com/office/drawing/2014/main" id="{057566F7-DD17-B093-6B9C-6794AC300226}"/>
              </a:ext>
            </a:extLst>
          </p:cNvPr>
          <p:cNvSpPr txBox="1"/>
          <p:nvPr/>
        </p:nvSpPr>
        <p:spPr>
          <a:xfrm>
            <a:off x="4780845" y="5324546"/>
            <a:ext cx="68706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Accessibility:</a:t>
            </a:r>
            <a:r>
              <a:rPr lang="en-US"/>
              <a:t> Designing for users with disabilities.</a:t>
            </a:r>
          </a:p>
        </p:txBody>
      </p:sp>
      <p:sp>
        <p:nvSpPr>
          <p:cNvPr id="14" name="TextBox 13">
            <a:extLst>
              <a:ext uri="{FF2B5EF4-FFF2-40B4-BE49-F238E27FC236}">
                <a16:creationId xmlns:a16="http://schemas.microsoft.com/office/drawing/2014/main" id="{982A94D6-1422-34AF-8C92-31386EED18AC}"/>
              </a:ext>
            </a:extLst>
          </p:cNvPr>
          <p:cNvSpPr txBox="1"/>
          <p:nvPr/>
        </p:nvSpPr>
        <p:spPr>
          <a:xfrm>
            <a:off x="4773788" y="1590769"/>
            <a:ext cx="6757811" cy="646331"/>
          </a:xfrm>
          <a:prstGeom prst="rect">
            <a:avLst/>
          </a:prstGeom>
          <a:noFill/>
        </p:spPr>
        <p:txBody>
          <a:bodyPr wrap="square" rtlCol="0">
            <a:spAutoFit/>
          </a:bodyPr>
          <a:lstStyle/>
          <a:p>
            <a:r>
              <a:rPr lang="en-US" sz="3600"/>
              <a:t>Additional principal in design:</a:t>
            </a:r>
          </a:p>
        </p:txBody>
      </p:sp>
      <p:sp>
        <p:nvSpPr>
          <p:cNvPr id="12" name="TextBox 11">
            <a:extLst>
              <a:ext uri="{FF2B5EF4-FFF2-40B4-BE49-F238E27FC236}">
                <a16:creationId xmlns:a16="http://schemas.microsoft.com/office/drawing/2014/main" id="{441C7389-3EC5-A59C-E0A7-636738820E0A}"/>
              </a:ext>
            </a:extLst>
          </p:cNvPr>
          <p:cNvSpPr txBox="1"/>
          <p:nvPr/>
        </p:nvSpPr>
        <p:spPr>
          <a:xfrm>
            <a:off x="944217" y="3389828"/>
            <a:ext cx="2743200" cy="2585323"/>
          </a:xfrm>
          <a:prstGeom prst="rect">
            <a:avLst/>
          </a:prstGeom>
          <a:noFill/>
        </p:spPr>
        <p:txBody>
          <a:bodyPr wrap="square" rtlCol="0">
            <a:spAutoFit/>
          </a:bodyPr>
          <a:lstStyle/>
          <a:p>
            <a:r>
              <a:rPr lang="en-US" dirty="0">
                <a:hlinkClick r:id="rId2"/>
              </a:rPr>
              <a:t>https://www.figma.com/proto/rSZLF0hNNaukclmDQb2dGM/Low-fidelity-1?node-id=470-5739&amp;starting-point-node-id=466%3A1844&amp;t=VvqUWNkc8n9dBCX6-1</a:t>
            </a:r>
            <a:endParaRPr lang="en-US" dirty="0"/>
          </a:p>
          <a:p>
            <a:endParaRPr lang="en-US" dirty="0"/>
          </a:p>
        </p:txBody>
      </p:sp>
      <p:sp>
        <p:nvSpPr>
          <p:cNvPr id="13" name="TextBox 12">
            <a:extLst>
              <a:ext uri="{FF2B5EF4-FFF2-40B4-BE49-F238E27FC236}">
                <a16:creationId xmlns:a16="http://schemas.microsoft.com/office/drawing/2014/main" id="{E64073E4-D5E2-5460-B32C-167B4866B2C5}"/>
              </a:ext>
            </a:extLst>
          </p:cNvPr>
          <p:cNvSpPr txBox="1"/>
          <p:nvPr/>
        </p:nvSpPr>
        <p:spPr>
          <a:xfrm>
            <a:off x="944217" y="2532683"/>
            <a:ext cx="2852531" cy="369332"/>
          </a:xfrm>
          <a:prstGeom prst="rect">
            <a:avLst/>
          </a:prstGeom>
          <a:noFill/>
        </p:spPr>
        <p:txBody>
          <a:bodyPr wrap="square" rtlCol="0">
            <a:spAutoFit/>
          </a:bodyPr>
          <a:lstStyle/>
          <a:p>
            <a:r>
              <a:rPr lang="en-US" dirty="0"/>
              <a:t>Prototype link</a:t>
            </a:r>
          </a:p>
        </p:txBody>
      </p:sp>
    </p:spTree>
    <p:extLst>
      <p:ext uri="{BB962C8B-B14F-4D97-AF65-F5344CB8AC3E}">
        <p14:creationId xmlns:p14="http://schemas.microsoft.com/office/powerpoint/2010/main" val="438277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9E167-9360-03F5-585A-528F5662D2A2}"/>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a:t>User Requirements</a:t>
            </a:r>
          </a:p>
        </p:txBody>
      </p:sp>
      <p:sp>
        <p:nvSpPr>
          <p:cNvPr id="24" name="Rectangle 2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B4CBEF2-D32B-4461-9C19-D7F814047452}"/>
              </a:ext>
            </a:extLst>
          </p:cNvPr>
          <p:cNvSpPr txBox="1"/>
          <p:nvPr/>
        </p:nvSpPr>
        <p:spPr>
          <a:xfrm>
            <a:off x="8655910" y="5447664"/>
            <a:ext cx="32876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https://drive.google.com/file/d/1M2Xi68BsrH98uAiKN_yqtJiQTEtsVs8O/view?usp=sharing</a:t>
            </a:r>
          </a:p>
        </p:txBody>
      </p:sp>
      <p:pic>
        <p:nvPicPr>
          <p:cNvPr id="6" name="Picture 5">
            <a:extLst>
              <a:ext uri="{FF2B5EF4-FFF2-40B4-BE49-F238E27FC236}">
                <a16:creationId xmlns:a16="http://schemas.microsoft.com/office/drawing/2014/main" id="{8F0A6098-6E1F-2306-F47E-20501B045C4F}"/>
              </a:ext>
            </a:extLst>
          </p:cNvPr>
          <p:cNvPicPr>
            <a:picLocks noChangeAspect="1"/>
          </p:cNvPicPr>
          <p:nvPr/>
        </p:nvPicPr>
        <p:blipFill>
          <a:blip r:embed="rId2"/>
          <a:stretch>
            <a:fillRect/>
          </a:stretch>
        </p:blipFill>
        <p:spPr>
          <a:xfrm>
            <a:off x="462671" y="849522"/>
            <a:ext cx="7744203" cy="5345860"/>
          </a:xfrm>
          <a:prstGeom prst="rect">
            <a:avLst/>
          </a:prstGeom>
        </p:spPr>
      </p:pic>
    </p:spTree>
    <p:extLst>
      <p:ext uri="{BB962C8B-B14F-4D97-AF65-F5344CB8AC3E}">
        <p14:creationId xmlns:p14="http://schemas.microsoft.com/office/powerpoint/2010/main" val="2438293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p:txBody>
          <a:bodyPr vert="horz" lIns="91440" tIns="45720" rIns="91440" bIns="45720" rtlCol="0" anchor="t">
            <a:normAutofit/>
          </a:bodyPr>
          <a:lstStyle/>
          <a:p>
            <a:r>
              <a:rPr lang="en-US"/>
              <a:t>Macular Degeneration</a:t>
            </a:r>
          </a:p>
          <a:p>
            <a:endParaRPr lang="en-US"/>
          </a:p>
        </p:txBody>
      </p:sp>
      <p:pic>
        <p:nvPicPr>
          <p:cNvPr id="4" name="Picture 3" descr="A screenshot of a report&#10;&#10;Description automatically generated">
            <a:extLst>
              <a:ext uri="{FF2B5EF4-FFF2-40B4-BE49-F238E27FC236}">
                <a16:creationId xmlns:a16="http://schemas.microsoft.com/office/drawing/2014/main" id="{811C56A1-B74E-EEB1-3896-9D955BE68AC2}"/>
              </a:ext>
            </a:extLst>
          </p:cNvPr>
          <p:cNvPicPr>
            <a:picLocks noChangeAspect="1"/>
          </p:cNvPicPr>
          <p:nvPr/>
        </p:nvPicPr>
        <p:blipFill>
          <a:blip r:embed="rId2"/>
          <a:stretch>
            <a:fillRect/>
          </a:stretch>
        </p:blipFill>
        <p:spPr>
          <a:xfrm>
            <a:off x="1069970" y="2379914"/>
            <a:ext cx="9531723" cy="3883398"/>
          </a:xfrm>
          <a:prstGeom prst="rect">
            <a:avLst/>
          </a:prstGeom>
        </p:spPr>
      </p:pic>
    </p:spTree>
    <p:extLst>
      <p:ext uri="{BB962C8B-B14F-4D97-AF65-F5344CB8AC3E}">
        <p14:creationId xmlns:p14="http://schemas.microsoft.com/office/powerpoint/2010/main" val="1196661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p:txBody>
          <a:bodyPr vert="horz" lIns="91440" tIns="45720" rIns="91440" bIns="45720" rtlCol="0" anchor="t">
            <a:normAutofit/>
          </a:bodyPr>
          <a:lstStyle/>
          <a:p>
            <a:r>
              <a:rPr lang="en-US"/>
              <a:t>Macular Degeneration</a:t>
            </a:r>
          </a:p>
          <a:p>
            <a:endParaRPr lang="en-US"/>
          </a:p>
        </p:txBody>
      </p:sp>
      <p:pic>
        <p:nvPicPr>
          <p:cNvPr id="5" name="Picture 4" descr="A screenshot of a computer&#10;&#10;Description automatically generated">
            <a:extLst>
              <a:ext uri="{FF2B5EF4-FFF2-40B4-BE49-F238E27FC236}">
                <a16:creationId xmlns:a16="http://schemas.microsoft.com/office/drawing/2014/main" id="{865BCC1B-555D-697B-31F9-047FF31982E6}"/>
              </a:ext>
            </a:extLst>
          </p:cNvPr>
          <p:cNvPicPr>
            <a:picLocks noChangeAspect="1"/>
          </p:cNvPicPr>
          <p:nvPr/>
        </p:nvPicPr>
        <p:blipFill>
          <a:blip r:embed="rId2"/>
          <a:stretch>
            <a:fillRect/>
          </a:stretch>
        </p:blipFill>
        <p:spPr>
          <a:xfrm>
            <a:off x="164598" y="2655793"/>
            <a:ext cx="3548042" cy="2846297"/>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F3E648A-A1B2-8CF2-7CF9-F3AD3BFA6842}"/>
              </a:ext>
            </a:extLst>
          </p:cNvPr>
          <p:cNvPicPr>
            <a:picLocks noChangeAspect="1"/>
          </p:cNvPicPr>
          <p:nvPr/>
        </p:nvPicPr>
        <p:blipFill>
          <a:blip r:embed="rId3"/>
          <a:stretch>
            <a:fillRect/>
          </a:stretch>
        </p:blipFill>
        <p:spPr>
          <a:xfrm>
            <a:off x="4081231" y="2655793"/>
            <a:ext cx="3839038" cy="284629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0FDF868-9237-9B97-35DE-438B68F68DD1}"/>
              </a:ext>
            </a:extLst>
          </p:cNvPr>
          <p:cNvPicPr>
            <a:picLocks noChangeAspect="1"/>
          </p:cNvPicPr>
          <p:nvPr/>
        </p:nvPicPr>
        <p:blipFill>
          <a:blip r:embed="rId4"/>
          <a:stretch>
            <a:fillRect/>
          </a:stretch>
        </p:blipFill>
        <p:spPr>
          <a:xfrm>
            <a:off x="8383575" y="2667000"/>
            <a:ext cx="3661176" cy="2846296"/>
          </a:xfrm>
          <a:prstGeom prst="rect">
            <a:avLst/>
          </a:prstGeom>
        </p:spPr>
      </p:pic>
    </p:spTree>
    <p:extLst>
      <p:ext uri="{BB962C8B-B14F-4D97-AF65-F5344CB8AC3E}">
        <p14:creationId xmlns:p14="http://schemas.microsoft.com/office/powerpoint/2010/main" val="388072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Glaucoma</a:t>
            </a:r>
          </a:p>
          <a:p>
            <a:endParaRPr lang="en-US"/>
          </a:p>
        </p:txBody>
      </p:sp>
      <p:pic>
        <p:nvPicPr>
          <p:cNvPr id="6" name="Picture 5" descr="A close-up of a newspaper&#10;&#10;Description automatically generated">
            <a:extLst>
              <a:ext uri="{FF2B5EF4-FFF2-40B4-BE49-F238E27FC236}">
                <a16:creationId xmlns:a16="http://schemas.microsoft.com/office/drawing/2014/main" id="{23CD8E58-7C1B-6353-CA11-5ACC133FF312}"/>
              </a:ext>
            </a:extLst>
          </p:cNvPr>
          <p:cNvPicPr>
            <a:picLocks noChangeAspect="1"/>
          </p:cNvPicPr>
          <p:nvPr/>
        </p:nvPicPr>
        <p:blipFill>
          <a:blip r:embed="rId2"/>
          <a:stretch>
            <a:fillRect/>
          </a:stretch>
        </p:blipFill>
        <p:spPr>
          <a:xfrm>
            <a:off x="1136556" y="2461372"/>
            <a:ext cx="8708651" cy="3907490"/>
          </a:xfrm>
          <a:prstGeom prst="rect">
            <a:avLst/>
          </a:prstGeom>
        </p:spPr>
      </p:pic>
    </p:spTree>
    <p:extLst>
      <p:ext uri="{BB962C8B-B14F-4D97-AF65-F5344CB8AC3E}">
        <p14:creationId xmlns:p14="http://schemas.microsoft.com/office/powerpoint/2010/main" val="3127390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Glaucoma</a:t>
            </a:r>
          </a:p>
          <a:p>
            <a:endParaRPr lang="en-US"/>
          </a:p>
        </p:txBody>
      </p:sp>
      <p:pic>
        <p:nvPicPr>
          <p:cNvPr id="4" name="Picture 3" descr="A screenshot of a computer&#10;&#10;Description automatically generated">
            <a:extLst>
              <a:ext uri="{FF2B5EF4-FFF2-40B4-BE49-F238E27FC236}">
                <a16:creationId xmlns:a16="http://schemas.microsoft.com/office/drawing/2014/main" id="{AA123CEB-1FAD-F945-167E-A727F5687E48}"/>
              </a:ext>
            </a:extLst>
          </p:cNvPr>
          <p:cNvPicPr>
            <a:picLocks noChangeAspect="1"/>
          </p:cNvPicPr>
          <p:nvPr/>
        </p:nvPicPr>
        <p:blipFill>
          <a:blip r:embed="rId2"/>
          <a:stretch>
            <a:fillRect/>
          </a:stretch>
        </p:blipFill>
        <p:spPr>
          <a:xfrm>
            <a:off x="409533" y="2498912"/>
            <a:ext cx="4526141" cy="345141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DD12198-A029-6EE2-9717-3106D67E5AD9}"/>
              </a:ext>
            </a:extLst>
          </p:cNvPr>
          <p:cNvPicPr>
            <a:picLocks noChangeAspect="1"/>
          </p:cNvPicPr>
          <p:nvPr/>
        </p:nvPicPr>
        <p:blipFill>
          <a:blip r:embed="rId3"/>
          <a:stretch>
            <a:fillRect/>
          </a:stretch>
        </p:blipFill>
        <p:spPr>
          <a:xfrm>
            <a:off x="5398253" y="2498912"/>
            <a:ext cx="4510727" cy="3451412"/>
          </a:xfrm>
          <a:prstGeom prst="rect">
            <a:avLst/>
          </a:prstGeom>
        </p:spPr>
      </p:pic>
    </p:spTree>
    <p:extLst>
      <p:ext uri="{BB962C8B-B14F-4D97-AF65-F5344CB8AC3E}">
        <p14:creationId xmlns:p14="http://schemas.microsoft.com/office/powerpoint/2010/main" val="3196131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Diabetic Retinopathy</a:t>
            </a:r>
          </a:p>
          <a:p>
            <a:endParaRPr lang="en-US"/>
          </a:p>
        </p:txBody>
      </p:sp>
      <p:pic>
        <p:nvPicPr>
          <p:cNvPr id="4" name="Picture 3" descr="A white text on a white background&#10;&#10;Description automatically generated">
            <a:extLst>
              <a:ext uri="{FF2B5EF4-FFF2-40B4-BE49-F238E27FC236}">
                <a16:creationId xmlns:a16="http://schemas.microsoft.com/office/drawing/2014/main" id="{F0A7E85F-B441-B82E-5C16-66FE6B5133CE}"/>
              </a:ext>
            </a:extLst>
          </p:cNvPr>
          <p:cNvPicPr>
            <a:picLocks noChangeAspect="1"/>
          </p:cNvPicPr>
          <p:nvPr/>
        </p:nvPicPr>
        <p:blipFill>
          <a:blip r:embed="rId2"/>
          <a:stretch>
            <a:fillRect/>
          </a:stretch>
        </p:blipFill>
        <p:spPr>
          <a:xfrm>
            <a:off x="1089252" y="2537732"/>
            <a:ext cx="9893753" cy="3404507"/>
          </a:xfrm>
          <a:prstGeom prst="rect">
            <a:avLst/>
          </a:prstGeom>
        </p:spPr>
      </p:pic>
    </p:spTree>
    <p:extLst>
      <p:ext uri="{BB962C8B-B14F-4D97-AF65-F5344CB8AC3E}">
        <p14:creationId xmlns:p14="http://schemas.microsoft.com/office/powerpoint/2010/main" val="254043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Diabetic Retinopathy</a:t>
            </a:r>
          </a:p>
          <a:p>
            <a:endParaRPr lang="en-US"/>
          </a:p>
        </p:txBody>
      </p:sp>
      <p:pic>
        <p:nvPicPr>
          <p:cNvPr id="5" name="Picture 4" descr="A screenshot of a computer&#10;&#10;Description automatically generated">
            <a:extLst>
              <a:ext uri="{FF2B5EF4-FFF2-40B4-BE49-F238E27FC236}">
                <a16:creationId xmlns:a16="http://schemas.microsoft.com/office/drawing/2014/main" id="{2F5E86A5-06BA-D72C-C117-3E342E6955C5}"/>
              </a:ext>
            </a:extLst>
          </p:cNvPr>
          <p:cNvPicPr>
            <a:picLocks noChangeAspect="1"/>
          </p:cNvPicPr>
          <p:nvPr/>
        </p:nvPicPr>
        <p:blipFill>
          <a:blip r:embed="rId2"/>
          <a:stretch>
            <a:fillRect/>
          </a:stretch>
        </p:blipFill>
        <p:spPr>
          <a:xfrm>
            <a:off x="229416" y="2623457"/>
            <a:ext cx="3514454" cy="310242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1EB151A-FEC6-5515-29D1-CCBAC2489E96}"/>
              </a:ext>
            </a:extLst>
          </p:cNvPr>
          <p:cNvPicPr>
            <a:picLocks noChangeAspect="1"/>
          </p:cNvPicPr>
          <p:nvPr/>
        </p:nvPicPr>
        <p:blipFill>
          <a:blip r:embed="rId3"/>
          <a:stretch>
            <a:fillRect/>
          </a:stretch>
        </p:blipFill>
        <p:spPr>
          <a:xfrm>
            <a:off x="3992120" y="2623457"/>
            <a:ext cx="3772336" cy="310243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01AE007-8130-2644-FAC9-24BC00EAACD1}"/>
              </a:ext>
            </a:extLst>
          </p:cNvPr>
          <p:cNvPicPr>
            <a:picLocks noChangeAspect="1"/>
          </p:cNvPicPr>
          <p:nvPr/>
        </p:nvPicPr>
        <p:blipFill>
          <a:blip r:embed="rId4"/>
          <a:stretch>
            <a:fillRect/>
          </a:stretch>
        </p:blipFill>
        <p:spPr>
          <a:xfrm>
            <a:off x="8141436" y="2623457"/>
            <a:ext cx="3735957" cy="3102429"/>
          </a:xfrm>
          <a:prstGeom prst="rect">
            <a:avLst/>
          </a:prstGeom>
        </p:spPr>
      </p:pic>
    </p:spTree>
    <p:extLst>
      <p:ext uri="{BB962C8B-B14F-4D97-AF65-F5344CB8AC3E}">
        <p14:creationId xmlns:p14="http://schemas.microsoft.com/office/powerpoint/2010/main" val="3413598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Color Blindness</a:t>
            </a:r>
          </a:p>
        </p:txBody>
      </p:sp>
      <p:graphicFrame>
        <p:nvGraphicFramePr>
          <p:cNvPr id="6" name="Table 5">
            <a:extLst>
              <a:ext uri="{FF2B5EF4-FFF2-40B4-BE49-F238E27FC236}">
                <a16:creationId xmlns:a16="http://schemas.microsoft.com/office/drawing/2014/main" id="{1DD420CC-435E-2F90-6229-A40C061A2E66}"/>
              </a:ext>
            </a:extLst>
          </p:cNvPr>
          <p:cNvGraphicFramePr>
            <a:graphicFrameLocks noGrp="1"/>
          </p:cNvGraphicFramePr>
          <p:nvPr>
            <p:extLst>
              <p:ext uri="{D42A27DB-BD31-4B8C-83A1-F6EECF244321}">
                <p14:modId xmlns:p14="http://schemas.microsoft.com/office/powerpoint/2010/main" val="1284994717"/>
              </p:ext>
            </p:extLst>
          </p:nvPr>
        </p:nvGraphicFramePr>
        <p:xfrm>
          <a:off x="1256270" y="2625810"/>
          <a:ext cx="8798895" cy="2561813"/>
        </p:xfrm>
        <a:graphic>
          <a:graphicData uri="http://schemas.openxmlformats.org/drawingml/2006/table">
            <a:tbl>
              <a:tblPr firstRow="1" firstCol="1" bandRow="1">
                <a:tableStyleId>{5C22544A-7EE6-4342-B048-85BDC9FD1C3A}</a:tableStyleId>
              </a:tblPr>
              <a:tblGrid>
                <a:gridCol w="515936">
                  <a:extLst>
                    <a:ext uri="{9D8B030D-6E8A-4147-A177-3AD203B41FA5}">
                      <a16:colId xmlns:a16="http://schemas.microsoft.com/office/drawing/2014/main" val="2696169155"/>
                    </a:ext>
                  </a:extLst>
                </a:gridCol>
                <a:gridCol w="2955701">
                  <a:extLst>
                    <a:ext uri="{9D8B030D-6E8A-4147-A177-3AD203B41FA5}">
                      <a16:colId xmlns:a16="http://schemas.microsoft.com/office/drawing/2014/main" val="1079306784"/>
                    </a:ext>
                  </a:extLst>
                </a:gridCol>
                <a:gridCol w="3346589">
                  <a:extLst>
                    <a:ext uri="{9D8B030D-6E8A-4147-A177-3AD203B41FA5}">
                      <a16:colId xmlns:a16="http://schemas.microsoft.com/office/drawing/2014/main" val="3138796278"/>
                    </a:ext>
                  </a:extLst>
                </a:gridCol>
                <a:gridCol w="1980669">
                  <a:extLst>
                    <a:ext uri="{9D8B030D-6E8A-4147-A177-3AD203B41FA5}">
                      <a16:colId xmlns:a16="http://schemas.microsoft.com/office/drawing/2014/main" val="682555616"/>
                    </a:ext>
                  </a:extLst>
                </a:gridCol>
              </a:tblGrid>
              <a:tr h="2561813">
                <a:tc>
                  <a:txBody>
                    <a:bodyPr/>
                    <a:lstStyle/>
                    <a:p>
                      <a:pPr algn="just">
                        <a:lnSpc>
                          <a:spcPct val="115000"/>
                        </a:lnSpc>
                      </a:pPr>
                      <a:endParaRPr lang="en-US" sz="1500" b="0">
                        <a:solidFill>
                          <a:schemeClr val="tx1"/>
                        </a:solidFill>
                        <a:effectLst/>
                        <a:latin typeface="Times New Roman"/>
                        <a:ea typeface="Times New Roman" panose="02020603050405020304" pitchFamily="18" charset="0"/>
                      </a:endParaRPr>
                    </a:p>
                    <a:p>
                      <a:pPr algn="just">
                        <a:lnSpc>
                          <a:spcPct val="115000"/>
                        </a:lnSpc>
                      </a:pPr>
                      <a:r>
                        <a:rPr lang="en-US" sz="1500" b="0">
                          <a:solidFill>
                            <a:schemeClr val="tx1"/>
                          </a:solidFill>
                          <a:effectLst/>
                          <a:latin typeface="Times New Roman"/>
                          <a:ea typeface="Times New Roman" panose="02020603050405020304" pitchFamily="18" charset="0"/>
                        </a:rPr>
                        <a:t> 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pPr>
                      <a:endParaRPr lang="en-US" sz="1500" b="0">
                        <a:solidFill>
                          <a:schemeClr val="tx1"/>
                        </a:solidFill>
                        <a:effectLst/>
                        <a:latin typeface="Times New Roman"/>
                        <a:ea typeface="Times New Roman" panose="02020603050405020304" pitchFamily="18" charset="0"/>
                      </a:endParaRPr>
                    </a:p>
                    <a:p>
                      <a:pPr algn="l">
                        <a:lnSpc>
                          <a:spcPct val="115000"/>
                        </a:lnSpc>
                      </a:pPr>
                      <a:r>
                        <a:rPr lang="en-US" sz="1500" b="0">
                          <a:solidFill>
                            <a:schemeClr val="tx1"/>
                          </a:solidFill>
                          <a:effectLst/>
                          <a:latin typeface="Times New Roman"/>
                          <a:ea typeface="Times New Roman" panose="02020603050405020304" pitchFamily="18" charset="0"/>
                        </a:rPr>
                        <a:t>Color Blindness - 5%; Around 2.7 million people in Britain experience colour blindness, a vision deficit where they perceive colours differently from others, often unaware of the issue until a vision test reveals it. (Mandal, 2024)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5000"/>
                        </a:lnSpc>
                      </a:pPr>
                      <a:endParaRPr lang="en-US" sz="1500" b="0">
                        <a:solidFill>
                          <a:schemeClr val="tx1"/>
                        </a:solidFill>
                        <a:effectLst/>
                        <a:latin typeface="Times New Roman"/>
                        <a:ea typeface="Times New Roman" panose="02020603050405020304" pitchFamily="18" charset="0"/>
                      </a:endParaRPr>
                    </a:p>
                    <a:p>
                      <a:pPr algn="just">
                        <a:lnSpc>
                          <a:spcPct val="115000"/>
                        </a:lnSpc>
                      </a:pPr>
                      <a:r>
                        <a:rPr lang="en-US" sz="1500" b="0">
                          <a:solidFill>
                            <a:schemeClr val="tx1"/>
                          </a:solidFill>
                          <a:effectLst/>
                          <a:latin typeface="Times New Roman"/>
                          <a:ea typeface="Times New Roman" panose="02020603050405020304" pitchFamily="18" charset="0"/>
                        </a:rPr>
                        <a:t>The simulation demonstrates how color blindness, particularly red-green deficiency, affects visual perception, highlighting the need for high-contrast designs and alternative cues to ensure usability for color-blind users.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5000"/>
                        </a:lnSpc>
                      </a:pPr>
                      <a:endParaRPr lang="en-US" sz="1500" b="0">
                        <a:solidFill>
                          <a:schemeClr val="tx1"/>
                        </a:solidFill>
                        <a:effectLst/>
                        <a:latin typeface="Times New Roman"/>
                        <a:ea typeface="Times New Roman" panose="02020603050405020304" pitchFamily="18" charset="0"/>
                      </a:endParaRPr>
                    </a:p>
                    <a:p>
                      <a:pPr algn="just">
                        <a:lnSpc>
                          <a:spcPct val="115000"/>
                        </a:lnSpc>
                      </a:pPr>
                      <a:r>
                        <a:rPr lang="en-US" sz="1500" b="0">
                          <a:solidFill>
                            <a:schemeClr val="tx1"/>
                          </a:solidFill>
                          <a:effectLst/>
                          <a:latin typeface="Times New Roman"/>
                          <a:ea typeface="Times New Roman" panose="02020603050405020304" pitchFamily="18" charset="0"/>
                        </a:rPr>
                        <a:t>The color palette that we choose for the application is adapted to color blind people.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59113437"/>
                  </a:ext>
                </a:extLst>
              </a:tr>
            </a:tbl>
          </a:graphicData>
        </a:graphic>
      </p:graphicFrame>
    </p:spTree>
    <p:extLst>
      <p:ext uri="{BB962C8B-B14F-4D97-AF65-F5344CB8AC3E}">
        <p14:creationId xmlns:p14="http://schemas.microsoft.com/office/powerpoint/2010/main" val="19540423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a:xfrm>
            <a:off x="838200" y="365125"/>
            <a:ext cx="10515600" cy="737736"/>
          </a:xfrm>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642257" y="1825625"/>
            <a:ext cx="11344835" cy="4351338"/>
          </a:xfrm>
        </p:spPr>
        <p:txBody>
          <a:bodyPr vert="horz" lIns="91440" tIns="45720" rIns="91440" bIns="45720" rtlCol="0" anchor="t">
            <a:normAutofit/>
          </a:bodyPr>
          <a:lstStyle/>
          <a:p>
            <a:endParaRPr lang="en-US"/>
          </a:p>
          <a:p>
            <a:r>
              <a:rPr lang="en-US"/>
              <a:t>Color Blindness</a:t>
            </a:r>
          </a:p>
        </p:txBody>
      </p:sp>
      <p:pic>
        <p:nvPicPr>
          <p:cNvPr id="4" name="Picture 3" descr="A screenshot of a computer&#10;&#10;Description automatically generated">
            <a:extLst>
              <a:ext uri="{FF2B5EF4-FFF2-40B4-BE49-F238E27FC236}">
                <a16:creationId xmlns:a16="http://schemas.microsoft.com/office/drawing/2014/main" id="{D0482033-0A3A-038F-CF8B-564308B06D80}"/>
              </a:ext>
            </a:extLst>
          </p:cNvPr>
          <p:cNvPicPr>
            <a:picLocks noChangeAspect="1"/>
          </p:cNvPicPr>
          <p:nvPr/>
        </p:nvPicPr>
        <p:blipFill>
          <a:blip r:embed="rId2"/>
          <a:stretch>
            <a:fillRect/>
          </a:stretch>
        </p:blipFill>
        <p:spPr>
          <a:xfrm>
            <a:off x="3859648" y="4118918"/>
            <a:ext cx="3447682" cy="2608749"/>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D359AB7-378B-C601-3314-9413A60E7AC1}"/>
              </a:ext>
            </a:extLst>
          </p:cNvPr>
          <p:cNvPicPr>
            <a:picLocks noChangeAspect="1"/>
          </p:cNvPicPr>
          <p:nvPr/>
        </p:nvPicPr>
        <p:blipFill>
          <a:blip r:embed="rId3"/>
          <a:stretch>
            <a:fillRect/>
          </a:stretch>
        </p:blipFill>
        <p:spPr>
          <a:xfrm>
            <a:off x="7528686" y="1230084"/>
            <a:ext cx="3698716" cy="276497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B0381E0-6727-F610-BF52-ADDA34942E8F}"/>
              </a:ext>
            </a:extLst>
          </p:cNvPr>
          <p:cNvPicPr>
            <a:picLocks noChangeAspect="1"/>
          </p:cNvPicPr>
          <p:nvPr/>
        </p:nvPicPr>
        <p:blipFill>
          <a:blip r:embed="rId4"/>
          <a:stretch>
            <a:fillRect/>
          </a:stretch>
        </p:blipFill>
        <p:spPr>
          <a:xfrm>
            <a:off x="3858000" y="1230084"/>
            <a:ext cx="3441861" cy="276497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01FF5CA-BC58-019B-2DC7-E6134AFCFF25}"/>
              </a:ext>
            </a:extLst>
          </p:cNvPr>
          <p:cNvPicPr>
            <a:picLocks noChangeAspect="1"/>
          </p:cNvPicPr>
          <p:nvPr/>
        </p:nvPicPr>
        <p:blipFill>
          <a:blip r:embed="rId5"/>
          <a:stretch>
            <a:fillRect/>
          </a:stretch>
        </p:blipFill>
        <p:spPr>
          <a:xfrm>
            <a:off x="7534930" y="4114799"/>
            <a:ext cx="3686224" cy="2612571"/>
          </a:xfrm>
          <a:prstGeom prst="rect">
            <a:avLst/>
          </a:prstGeom>
        </p:spPr>
      </p:pic>
    </p:spTree>
    <p:extLst>
      <p:ext uri="{BB962C8B-B14F-4D97-AF65-F5344CB8AC3E}">
        <p14:creationId xmlns:p14="http://schemas.microsoft.com/office/powerpoint/2010/main" val="217616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Cataracts</a:t>
            </a:r>
          </a:p>
        </p:txBody>
      </p:sp>
      <p:graphicFrame>
        <p:nvGraphicFramePr>
          <p:cNvPr id="6" name="Table 5">
            <a:extLst>
              <a:ext uri="{FF2B5EF4-FFF2-40B4-BE49-F238E27FC236}">
                <a16:creationId xmlns:a16="http://schemas.microsoft.com/office/drawing/2014/main" id="{B5DECA37-DD20-EB5C-4B26-8E1D4DD05703}"/>
              </a:ext>
            </a:extLst>
          </p:cNvPr>
          <p:cNvGraphicFramePr>
            <a:graphicFrameLocks noGrp="1"/>
          </p:cNvGraphicFramePr>
          <p:nvPr>
            <p:extLst>
              <p:ext uri="{D42A27DB-BD31-4B8C-83A1-F6EECF244321}">
                <p14:modId xmlns:p14="http://schemas.microsoft.com/office/powerpoint/2010/main" val="4149608389"/>
              </p:ext>
            </p:extLst>
          </p:nvPr>
        </p:nvGraphicFramePr>
        <p:xfrm>
          <a:off x="1225378" y="2368378"/>
          <a:ext cx="9468386" cy="3011920"/>
        </p:xfrm>
        <a:graphic>
          <a:graphicData uri="http://schemas.openxmlformats.org/drawingml/2006/table">
            <a:tbl>
              <a:tblPr firstRow="1" firstCol="1" bandRow="1">
                <a:tableStyleId>{5C22544A-7EE6-4342-B048-85BDC9FD1C3A}</a:tableStyleId>
              </a:tblPr>
              <a:tblGrid>
                <a:gridCol w="555191">
                  <a:extLst>
                    <a:ext uri="{9D8B030D-6E8A-4147-A177-3AD203B41FA5}">
                      <a16:colId xmlns:a16="http://schemas.microsoft.com/office/drawing/2014/main" val="1870437709"/>
                    </a:ext>
                  </a:extLst>
                </a:gridCol>
                <a:gridCol w="3180595">
                  <a:extLst>
                    <a:ext uri="{9D8B030D-6E8A-4147-A177-3AD203B41FA5}">
                      <a16:colId xmlns:a16="http://schemas.microsoft.com/office/drawing/2014/main" val="149058707"/>
                    </a:ext>
                  </a:extLst>
                </a:gridCol>
                <a:gridCol w="3601226">
                  <a:extLst>
                    <a:ext uri="{9D8B030D-6E8A-4147-A177-3AD203B41FA5}">
                      <a16:colId xmlns:a16="http://schemas.microsoft.com/office/drawing/2014/main" val="4173541213"/>
                    </a:ext>
                  </a:extLst>
                </a:gridCol>
                <a:gridCol w="2131374">
                  <a:extLst>
                    <a:ext uri="{9D8B030D-6E8A-4147-A177-3AD203B41FA5}">
                      <a16:colId xmlns:a16="http://schemas.microsoft.com/office/drawing/2014/main" val="3354776442"/>
                    </a:ext>
                  </a:extLst>
                </a:gridCol>
              </a:tblGrid>
              <a:tr h="3011920">
                <a:tc>
                  <a:txBody>
                    <a:bodyPr/>
                    <a:lstStyle/>
                    <a:p>
                      <a:pPr algn="just">
                        <a:lnSpc>
                          <a:spcPct val="115000"/>
                        </a:lnSpc>
                      </a:pPr>
                      <a:r>
                        <a:rPr lang="en-US" sz="1500" b="0">
                          <a:solidFill>
                            <a:schemeClr val="tx1"/>
                          </a:solidFill>
                          <a:effectLst/>
                          <a:latin typeface="Times New Roman"/>
                          <a:ea typeface="Times New Roman" panose="02020603050405020304" pitchFamily="18" charset="0"/>
                        </a:rPr>
                        <a:t>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15000"/>
                        </a:lnSpc>
                      </a:pPr>
                      <a:r>
                        <a:rPr lang="en-US" sz="1500" b="0">
                          <a:solidFill>
                            <a:schemeClr val="tx1"/>
                          </a:solidFill>
                          <a:effectLst/>
                          <a:latin typeface="Times New Roman"/>
                          <a:ea typeface="Times New Roman" panose="02020603050405020304" pitchFamily="18" charset="0"/>
                        </a:rPr>
                        <a:t>Cataracts - 2%; Around 100 million eyes globally have cataracts causing a visual acuity below 6/60, with 3-4 times more cases for those causing less than 6/18. (Sherwin, 2006)</a:t>
                      </a:r>
                    </a:p>
                    <a:p>
                      <a:pPr algn="just">
                        <a:lnSpc>
                          <a:spcPct val="115000"/>
                        </a:lnSpc>
                      </a:pPr>
                      <a:endParaRPr lang="en-US" sz="1500" b="0">
                        <a:solidFill>
                          <a:schemeClr val="tx1"/>
                        </a:solidFill>
                        <a:effectLst/>
                        <a:latin typeface="Times New Roman"/>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pPr>
                      <a:r>
                        <a:rPr lang="en-US" sz="1500" b="0">
                          <a:solidFill>
                            <a:schemeClr val="tx1"/>
                          </a:solidFill>
                          <a:effectLst/>
                          <a:latin typeface="Times New Roman"/>
                          <a:ea typeface="Times New Roman" panose="02020603050405020304" pitchFamily="18" charset="0"/>
                        </a:rPr>
                        <a:t>The simulation demonstrates how cataracts cause blurred vision and faded colours, emphasizing the need for high-contrast designs, larger fonts, and reduced glare to improve accessibility for affected users.</a:t>
                      </a:r>
                    </a:p>
                    <a:p>
                      <a:pPr algn="just">
                        <a:lnSpc>
                          <a:spcPct val="115000"/>
                        </a:lnSpc>
                      </a:pPr>
                      <a:endParaRPr lang="en-US" sz="1500" b="0">
                        <a:solidFill>
                          <a:schemeClr val="tx1"/>
                        </a:solidFill>
                        <a:effectLst/>
                        <a:latin typeface="Times New Roman"/>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5000"/>
                        </a:lnSpc>
                      </a:pPr>
                      <a:r>
                        <a:rPr lang="en-US" sz="1500" b="0">
                          <a:solidFill>
                            <a:schemeClr val="tx1"/>
                          </a:solidFill>
                          <a:effectLst/>
                          <a:latin typeface="Times New Roman"/>
                          <a:ea typeface="Times New Roman" panose="02020603050405020304" pitchFamily="18" charset="0"/>
                        </a:rPr>
                        <a:t>People with cataract can still read because large font size in the application.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398108"/>
                  </a:ext>
                </a:extLst>
              </a:tr>
            </a:tbl>
          </a:graphicData>
        </a:graphic>
      </p:graphicFrame>
    </p:spTree>
    <p:extLst>
      <p:ext uri="{BB962C8B-B14F-4D97-AF65-F5344CB8AC3E}">
        <p14:creationId xmlns:p14="http://schemas.microsoft.com/office/powerpoint/2010/main" val="3485124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825625"/>
            <a:ext cx="11344835" cy="4351338"/>
          </a:xfrm>
        </p:spPr>
        <p:txBody>
          <a:bodyPr vert="horz" lIns="91440" tIns="45720" rIns="91440" bIns="45720" rtlCol="0" anchor="t">
            <a:normAutofit/>
          </a:bodyPr>
          <a:lstStyle/>
          <a:p>
            <a:r>
              <a:rPr lang="en-US"/>
              <a:t>Cataracts</a:t>
            </a:r>
          </a:p>
        </p:txBody>
      </p:sp>
      <p:pic>
        <p:nvPicPr>
          <p:cNvPr id="5" name="Picture 4" descr="A screenshot of a computer&#10;&#10;Description automatically generated">
            <a:extLst>
              <a:ext uri="{FF2B5EF4-FFF2-40B4-BE49-F238E27FC236}">
                <a16:creationId xmlns:a16="http://schemas.microsoft.com/office/drawing/2014/main" id="{D92BB270-1C93-465B-9D55-8F14813D3581}"/>
              </a:ext>
            </a:extLst>
          </p:cNvPr>
          <p:cNvPicPr>
            <a:picLocks noChangeAspect="1"/>
          </p:cNvPicPr>
          <p:nvPr/>
        </p:nvPicPr>
        <p:blipFill>
          <a:blip r:embed="rId2"/>
          <a:stretch>
            <a:fillRect/>
          </a:stretch>
        </p:blipFill>
        <p:spPr>
          <a:xfrm>
            <a:off x="5268586" y="2449286"/>
            <a:ext cx="4158543" cy="322217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3097AF3D-68AB-399D-CAA8-FE19D4DF00D9}"/>
              </a:ext>
            </a:extLst>
          </p:cNvPr>
          <p:cNvPicPr>
            <a:picLocks noChangeAspect="1"/>
          </p:cNvPicPr>
          <p:nvPr/>
        </p:nvPicPr>
        <p:blipFill>
          <a:blip r:embed="rId3"/>
          <a:stretch>
            <a:fillRect/>
          </a:stretch>
        </p:blipFill>
        <p:spPr>
          <a:xfrm>
            <a:off x="561828" y="2449286"/>
            <a:ext cx="4243001" cy="3222172"/>
          </a:xfrm>
          <a:prstGeom prst="rect">
            <a:avLst/>
          </a:prstGeom>
        </p:spPr>
      </p:pic>
    </p:spTree>
    <p:extLst>
      <p:ext uri="{BB962C8B-B14F-4D97-AF65-F5344CB8AC3E}">
        <p14:creationId xmlns:p14="http://schemas.microsoft.com/office/powerpoint/2010/main" val="316726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61B21E-9F0E-901E-0437-46ADD8B7DB3F}"/>
              </a:ext>
            </a:extLst>
          </p:cNvPr>
          <p:cNvSpPr>
            <a:spLocks noGrp="1"/>
          </p:cNvSpPr>
          <p:nvPr>
            <p:ph type="title"/>
          </p:nvPr>
        </p:nvSpPr>
        <p:spPr>
          <a:xfrm>
            <a:off x="556532" y="643467"/>
            <a:ext cx="11210925" cy="744836"/>
          </a:xfrm>
          <a:solidFill>
            <a:schemeClr val="tx2">
              <a:lumMod val="50000"/>
              <a:lumOff val="50000"/>
            </a:schemeClr>
          </a:solidFill>
        </p:spPr>
        <p:txBody>
          <a:bodyPr vert="horz" lIns="91440" tIns="45720" rIns="91440" bIns="45720" rtlCol="0" anchor="ctr">
            <a:normAutofit/>
          </a:bodyPr>
          <a:lstStyle/>
          <a:p>
            <a:pPr algn="ctr"/>
            <a:r>
              <a:rPr lang="en-US" sz="3200" kern="1200">
                <a:solidFill>
                  <a:schemeClr val="bg1"/>
                </a:solidFill>
                <a:latin typeface="+mj-lt"/>
                <a:ea typeface="+mj-ea"/>
                <a:cs typeface="+mj-cs"/>
              </a:rPr>
              <a:t>Navigational Model/Site Map</a:t>
            </a:r>
          </a:p>
        </p:txBody>
      </p:sp>
      <p:sp>
        <p:nvSpPr>
          <p:cNvPr id="3" name="TextBox 2">
            <a:extLst>
              <a:ext uri="{FF2B5EF4-FFF2-40B4-BE49-F238E27FC236}">
                <a16:creationId xmlns:a16="http://schemas.microsoft.com/office/drawing/2014/main" id="{39B37ACA-9F51-EF3C-6D64-6CE335C71B6F}"/>
              </a:ext>
            </a:extLst>
          </p:cNvPr>
          <p:cNvSpPr txBox="1"/>
          <p:nvPr/>
        </p:nvSpPr>
        <p:spPr>
          <a:xfrm>
            <a:off x="1445298" y="6210020"/>
            <a:ext cx="9465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https://drive.google.com/file/d/1CrpYlj9qVW5B9wDwNtTfvpING9-YdD_o/view?usp=sharing</a:t>
            </a:r>
          </a:p>
        </p:txBody>
      </p:sp>
      <p:pic>
        <p:nvPicPr>
          <p:cNvPr id="7" name="Content Placeholder 6" descr="A diagram of a company&#10;&#10;Description automatically generated">
            <a:extLst>
              <a:ext uri="{FF2B5EF4-FFF2-40B4-BE49-F238E27FC236}">
                <a16:creationId xmlns:a16="http://schemas.microsoft.com/office/drawing/2014/main" id="{59C8F6B3-27B9-4D66-8297-FC5D21248141}"/>
              </a:ext>
            </a:extLst>
          </p:cNvPr>
          <p:cNvPicPr>
            <a:picLocks noGrp="1" noChangeAspect="1"/>
          </p:cNvPicPr>
          <p:nvPr>
            <p:ph idx="1"/>
          </p:nvPr>
        </p:nvPicPr>
        <p:blipFill>
          <a:blip r:embed="rId2"/>
          <a:srcRect l="1" r="-640" b="-2533"/>
          <a:stretch/>
        </p:blipFill>
        <p:spPr>
          <a:xfrm>
            <a:off x="1190298" y="1687747"/>
            <a:ext cx="9811403" cy="4089597"/>
          </a:xfrm>
          <a:ln>
            <a:solidFill>
              <a:srgbClr val="4472C4"/>
            </a:solidFill>
          </a:ln>
        </p:spPr>
      </p:pic>
    </p:spTree>
    <p:extLst>
      <p:ext uri="{BB962C8B-B14F-4D97-AF65-F5344CB8AC3E}">
        <p14:creationId xmlns:p14="http://schemas.microsoft.com/office/powerpoint/2010/main" val="2782424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82A7-800B-D481-CC72-E8644FA5516A}"/>
              </a:ext>
            </a:extLst>
          </p:cNvPr>
          <p:cNvSpPr>
            <a:spLocks noGrp="1"/>
          </p:cNvSpPr>
          <p:nvPr>
            <p:ph type="title"/>
          </p:nvPr>
        </p:nvSpPr>
        <p:spPr/>
        <p:txBody>
          <a:bodyPr/>
          <a:lstStyle/>
          <a:p>
            <a:r>
              <a:rPr lang="en-US"/>
              <a:t>Inclusive design impairment simulator</a:t>
            </a:r>
          </a:p>
        </p:txBody>
      </p:sp>
      <p:sp>
        <p:nvSpPr>
          <p:cNvPr id="3" name="Content Placeholder 2">
            <a:extLst>
              <a:ext uri="{FF2B5EF4-FFF2-40B4-BE49-F238E27FC236}">
                <a16:creationId xmlns:a16="http://schemas.microsoft.com/office/drawing/2014/main" id="{BF0EFCBC-6339-5967-0DEB-AA0B0029029C}"/>
              </a:ext>
            </a:extLst>
          </p:cNvPr>
          <p:cNvSpPr>
            <a:spLocks noGrp="1"/>
          </p:cNvSpPr>
          <p:nvPr>
            <p:ph idx="1"/>
          </p:nvPr>
        </p:nvSpPr>
        <p:spPr>
          <a:xfrm>
            <a:off x="838200" y="1485900"/>
            <a:ext cx="11344835" cy="4691063"/>
          </a:xfrm>
        </p:spPr>
        <p:txBody>
          <a:bodyPr vert="horz" lIns="91440" tIns="45720" rIns="91440" bIns="45720" rtlCol="0" anchor="t">
            <a:normAutofit/>
          </a:bodyPr>
          <a:lstStyle/>
          <a:p>
            <a:r>
              <a:rPr lang="en-US" b="1">
                <a:solidFill>
                  <a:srgbClr val="0B1323"/>
                </a:solidFill>
                <a:latin typeface="Aptos"/>
                <a:cs typeface="Times New Roman"/>
              </a:rPr>
              <a:t>Normal, Mild, Moderate - Severe, Severe, and Profound </a:t>
            </a:r>
            <a:endParaRPr lang="en-US" b="1">
              <a:latin typeface="Aptos"/>
            </a:endParaRPr>
          </a:p>
        </p:txBody>
      </p:sp>
      <p:graphicFrame>
        <p:nvGraphicFramePr>
          <p:cNvPr id="9" name="Table 8">
            <a:extLst>
              <a:ext uri="{FF2B5EF4-FFF2-40B4-BE49-F238E27FC236}">
                <a16:creationId xmlns:a16="http://schemas.microsoft.com/office/drawing/2014/main" id="{D9F66E51-C956-26CB-CEF9-9545E31D616F}"/>
              </a:ext>
            </a:extLst>
          </p:cNvPr>
          <p:cNvGraphicFramePr>
            <a:graphicFrameLocks noGrp="1"/>
          </p:cNvGraphicFramePr>
          <p:nvPr>
            <p:extLst>
              <p:ext uri="{D42A27DB-BD31-4B8C-83A1-F6EECF244321}">
                <p14:modId xmlns:p14="http://schemas.microsoft.com/office/powerpoint/2010/main" val="2231419753"/>
              </p:ext>
            </p:extLst>
          </p:nvPr>
        </p:nvGraphicFramePr>
        <p:xfrm>
          <a:off x="1149821" y="2533520"/>
          <a:ext cx="7022629" cy="3778379"/>
        </p:xfrm>
        <a:graphic>
          <a:graphicData uri="http://schemas.openxmlformats.org/drawingml/2006/table">
            <a:tbl>
              <a:tblPr firstRow="1" firstCol="1" bandRow="1">
                <a:tableStyleId>{5C22544A-7EE6-4342-B048-85BDC9FD1C3A}</a:tableStyleId>
              </a:tblPr>
              <a:tblGrid>
                <a:gridCol w="411781">
                  <a:extLst>
                    <a:ext uri="{9D8B030D-6E8A-4147-A177-3AD203B41FA5}">
                      <a16:colId xmlns:a16="http://schemas.microsoft.com/office/drawing/2014/main" val="3190580163"/>
                    </a:ext>
                  </a:extLst>
                </a:gridCol>
                <a:gridCol w="2359023">
                  <a:extLst>
                    <a:ext uri="{9D8B030D-6E8A-4147-A177-3AD203B41FA5}">
                      <a16:colId xmlns:a16="http://schemas.microsoft.com/office/drawing/2014/main" val="1602371336"/>
                    </a:ext>
                  </a:extLst>
                </a:gridCol>
                <a:gridCol w="2671001">
                  <a:extLst>
                    <a:ext uri="{9D8B030D-6E8A-4147-A177-3AD203B41FA5}">
                      <a16:colId xmlns:a16="http://schemas.microsoft.com/office/drawing/2014/main" val="4058061908"/>
                    </a:ext>
                  </a:extLst>
                </a:gridCol>
                <a:gridCol w="1580824">
                  <a:extLst>
                    <a:ext uri="{9D8B030D-6E8A-4147-A177-3AD203B41FA5}">
                      <a16:colId xmlns:a16="http://schemas.microsoft.com/office/drawing/2014/main" val="30261196"/>
                    </a:ext>
                  </a:extLst>
                </a:gridCol>
              </a:tblGrid>
              <a:tr h="3778379">
                <a:tc>
                  <a:txBody>
                    <a:bodyPr/>
                    <a:lstStyle/>
                    <a:p>
                      <a:pPr>
                        <a:lnSpc>
                          <a:spcPct val="115000"/>
                        </a:lnSpc>
                      </a:pPr>
                      <a:r>
                        <a:rPr lang="en-US" sz="1500" b="0">
                          <a:solidFill>
                            <a:schemeClr val="tx1"/>
                          </a:solidFill>
                          <a:effectLst/>
                        </a:rPr>
                        <a:t>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ts val="1370"/>
                        </a:lnSpc>
                      </a:pPr>
                      <a:r>
                        <a:rPr lang="en-US" sz="1500" b="0">
                          <a:solidFill>
                            <a:schemeClr val="tx1"/>
                          </a:solidFill>
                          <a:effectLst/>
                        </a:rPr>
                        <a:t>Normal, Mild, Moderate - Severe, Severe, and Profound - Hearing loss, a partial or complete hearing loss, can be caused by congenital defects, injury, illness, loud noise exposure, or age-related wear, affecting 15% of the American adult population over 18 years, or over 37 million. (Houston.2022)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r>
                        <a:rPr lang="en-US" sz="1500" b="0">
                          <a:solidFill>
                            <a:schemeClr val="tx1"/>
                          </a:solidFill>
                          <a:effectLst/>
                          <a:ea typeface="Times New Roman" panose="02020603050405020304" pitchFamily="18" charset="0"/>
                        </a:rPr>
                        <a:t>The interface should prioritize visual and accessibility for users with moderate to severe hearing impairments. Adding visual alerts and sound adjustments could improve the user experience. The clear, structured layout with adjustable font sizes and accessible design supports visual interaction. Vibration feedback and accessibility tips could further enhance inclusivity.</a:t>
                      </a:r>
                      <a:endParaRPr lang="en-US" sz="1500" b="0">
                        <a:solidFill>
                          <a:schemeClr val="tx1"/>
                        </a:solidFill>
                        <a:effectLst/>
                      </a:endParaRPr>
                    </a:p>
                    <a:p>
                      <a:pPr>
                        <a:lnSpc>
                          <a:spcPct val="115000"/>
                        </a:lnSpc>
                      </a:pPr>
                      <a:endParaRPr lang="en-US" sz="1500" b="0">
                        <a:solidFill>
                          <a:schemeClr val="tx1"/>
                        </a:solidFill>
                        <a:effectLst/>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5000"/>
                        </a:lnSpc>
                      </a:pPr>
                      <a:r>
                        <a:rPr lang="en-US" sz="1500" b="0">
                          <a:solidFill>
                            <a:schemeClr val="tx1"/>
                          </a:solidFill>
                          <a:effectLst/>
                        </a:rPr>
                        <a:t>People can increase and decrease the sound range in the application settings.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11250825"/>
                  </a:ext>
                </a:extLst>
              </a:tr>
            </a:tbl>
          </a:graphicData>
        </a:graphic>
      </p:graphicFrame>
      <p:pic>
        <p:nvPicPr>
          <p:cNvPr id="4" name="Picture 3">
            <a:extLst>
              <a:ext uri="{FF2B5EF4-FFF2-40B4-BE49-F238E27FC236}">
                <a16:creationId xmlns:a16="http://schemas.microsoft.com/office/drawing/2014/main" id="{E7C2EBCD-B09E-603F-A9E1-912EF288952D}"/>
              </a:ext>
            </a:extLst>
          </p:cNvPr>
          <p:cNvPicPr>
            <a:picLocks noChangeAspect="1"/>
          </p:cNvPicPr>
          <p:nvPr/>
        </p:nvPicPr>
        <p:blipFill>
          <a:blip r:embed="rId2"/>
          <a:stretch>
            <a:fillRect/>
          </a:stretch>
        </p:blipFill>
        <p:spPr>
          <a:xfrm>
            <a:off x="8967520" y="2012315"/>
            <a:ext cx="2180539" cy="4480560"/>
          </a:xfrm>
          <a:prstGeom prst="rect">
            <a:avLst/>
          </a:prstGeom>
        </p:spPr>
      </p:pic>
      <p:sp>
        <p:nvSpPr>
          <p:cNvPr id="8" name="Rectangle 7">
            <a:extLst>
              <a:ext uri="{FF2B5EF4-FFF2-40B4-BE49-F238E27FC236}">
                <a16:creationId xmlns:a16="http://schemas.microsoft.com/office/drawing/2014/main" id="{72FDE3EA-E6C3-6F55-4DCF-914E9396E38E}"/>
              </a:ext>
            </a:extLst>
          </p:cNvPr>
          <p:cNvSpPr/>
          <p:nvPr/>
        </p:nvSpPr>
        <p:spPr>
          <a:xfrm>
            <a:off x="9204349" y="5494621"/>
            <a:ext cx="1706880" cy="749810"/>
          </a:xfrm>
          <a:prstGeom prst="rect">
            <a:avLst/>
          </a:prstGeom>
          <a:noFill/>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92627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User Testing Themes</a:t>
            </a:r>
            <a:endParaRPr lang="en-US">
              <a:solidFill>
                <a:schemeClr val="bg1"/>
              </a:solidFill>
            </a:endParaRPr>
          </a:p>
        </p:txBody>
      </p:sp>
      <p:pic>
        <p:nvPicPr>
          <p:cNvPr id="11" name="Content Placeholder 10" descr="A white rectangular box with black text&#10;&#10;Description automatically generated">
            <a:extLst>
              <a:ext uri="{FF2B5EF4-FFF2-40B4-BE49-F238E27FC236}">
                <a16:creationId xmlns:a16="http://schemas.microsoft.com/office/drawing/2014/main" id="{3375CB57-239E-C91A-40A4-24DA0732EA82}"/>
              </a:ext>
            </a:extLst>
          </p:cNvPr>
          <p:cNvPicPr>
            <a:picLocks noGrp="1" noChangeAspect="1"/>
          </p:cNvPicPr>
          <p:nvPr>
            <p:ph idx="1"/>
          </p:nvPr>
        </p:nvPicPr>
        <p:blipFill>
          <a:blip r:embed="rId2"/>
          <a:stretch>
            <a:fillRect/>
          </a:stretch>
        </p:blipFill>
        <p:spPr>
          <a:xfrm>
            <a:off x="1377167" y="1479383"/>
            <a:ext cx="9437665" cy="2854414"/>
          </a:xfrm>
        </p:spPr>
      </p:pic>
      <p:pic>
        <p:nvPicPr>
          <p:cNvPr id="12" name="Picture 11">
            <a:extLst>
              <a:ext uri="{FF2B5EF4-FFF2-40B4-BE49-F238E27FC236}">
                <a16:creationId xmlns:a16="http://schemas.microsoft.com/office/drawing/2014/main" id="{5CE6A45C-8451-C0D3-CA0A-B2DF416631C1}"/>
              </a:ext>
            </a:extLst>
          </p:cNvPr>
          <p:cNvPicPr>
            <a:picLocks noChangeAspect="1"/>
          </p:cNvPicPr>
          <p:nvPr/>
        </p:nvPicPr>
        <p:blipFill>
          <a:blip r:embed="rId3"/>
          <a:stretch>
            <a:fillRect/>
          </a:stretch>
        </p:blipFill>
        <p:spPr>
          <a:xfrm>
            <a:off x="1440355" y="4387671"/>
            <a:ext cx="9440079" cy="2311221"/>
          </a:xfrm>
          <a:prstGeom prst="rect">
            <a:avLst/>
          </a:prstGeom>
        </p:spPr>
      </p:pic>
    </p:spTree>
    <p:extLst>
      <p:ext uri="{BB962C8B-B14F-4D97-AF65-F5344CB8AC3E}">
        <p14:creationId xmlns:p14="http://schemas.microsoft.com/office/powerpoint/2010/main" val="2151933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User Testing Themes</a:t>
            </a:r>
            <a:endParaRPr lang="en-US">
              <a:solidFill>
                <a:schemeClr val="bg1"/>
              </a:solidFill>
            </a:endParaRPr>
          </a:p>
        </p:txBody>
      </p:sp>
      <p:pic>
        <p:nvPicPr>
          <p:cNvPr id="5" name="Content Placeholder 4" descr="A white and black list with black text&#10;&#10;Description automatically generated">
            <a:extLst>
              <a:ext uri="{FF2B5EF4-FFF2-40B4-BE49-F238E27FC236}">
                <a16:creationId xmlns:a16="http://schemas.microsoft.com/office/drawing/2014/main" id="{1C0DE56F-8190-3D24-44BF-22A8273E141C}"/>
              </a:ext>
            </a:extLst>
          </p:cNvPr>
          <p:cNvPicPr>
            <a:picLocks noGrp="1" noChangeAspect="1"/>
          </p:cNvPicPr>
          <p:nvPr>
            <p:ph idx="1"/>
          </p:nvPr>
        </p:nvPicPr>
        <p:blipFill>
          <a:blip r:embed="rId2"/>
          <a:stretch>
            <a:fillRect/>
          </a:stretch>
        </p:blipFill>
        <p:spPr>
          <a:xfrm>
            <a:off x="1851137" y="1527544"/>
            <a:ext cx="7770655" cy="3627415"/>
          </a:xfrm>
        </p:spPr>
      </p:pic>
      <p:pic>
        <p:nvPicPr>
          <p:cNvPr id="6" name="Picture 5" descr="A close-up of a button&#10;&#10;Description automatically generated">
            <a:extLst>
              <a:ext uri="{FF2B5EF4-FFF2-40B4-BE49-F238E27FC236}">
                <a16:creationId xmlns:a16="http://schemas.microsoft.com/office/drawing/2014/main" id="{227DB631-A987-A033-7AEE-EC862BB2DB7F}"/>
              </a:ext>
            </a:extLst>
          </p:cNvPr>
          <p:cNvPicPr>
            <a:picLocks noChangeAspect="1"/>
          </p:cNvPicPr>
          <p:nvPr/>
        </p:nvPicPr>
        <p:blipFill>
          <a:blip r:embed="rId3"/>
          <a:stretch>
            <a:fillRect/>
          </a:stretch>
        </p:blipFill>
        <p:spPr>
          <a:xfrm>
            <a:off x="1847582" y="5276850"/>
            <a:ext cx="7659709" cy="1316328"/>
          </a:xfrm>
          <a:prstGeom prst="rect">
            <a:avLst/>
          </a:prstGeom>
        </p:spPr>
      </p:pic>
    </p:spTree>
    <p:extLst>
      <p:ext uri="{BB962C8B-B14F-4D97-AF65-F5344CB8AC3E}">
        <p14:creationId xmlns:p14="http://schemas.microsoft.com/office/powerpoint/2010/main" val="538883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Analysis of user testing</a:t>
            </a:r>
            <a:endParaRPr lang="en-US">
              <a:solidFill>
                <a:schemeClr val="bg1"/>
              </a:solidFill>
            </a:endParaRPr>
          </a:p>
        </p:txBody>
      </p:sp>
      <p:pic>
        <p:nvPicPr>
          <p:cNvPr id="12" name="Picture 11">
            <a:extLst>
              <a:ext uri="{FF2B5EF4-FFF2-40B4-BE49-F238E27FC236}">
                <a16:creationId xmlns:a16="http://schemas.microsoft.com/office/drawing/2014/main" id="{11BFDF70-C39A-3FD9-CDC8-E87A7616CC2A}"/>
              </a:ext>
            </a:extLst>
          </p:cNvPr>
          <p:cNvPicPr>
            <a:picLocks noChangeAspect="1"/>
          </p:cNvPicPr>
          <p:nvPr/>
        </p:nvPicPr>
        <p:blipFill>
          <a:blip r:embed="rId2"/>
          <a:stretch>
            <a:fillRect/>
          </a:stretch>
        </p:blipFill>
        <p:spPr>
          <a:xfrm>
            <a:off x="3060554" y="1961413"/>
            <a:ext cx="6070892" cy="4253120"/>
          </a:xfrm>
          <a:prstGeom prst="rect">
            <a:avLst/>
          </a:prstGeom>
        </p:spPr>
      </p:pic>
    </p:spTree>
    <p:extLst>
      <p:ext uri="{BB962C8B-B14F-4D97-AF65-F5344CB8AC3E}">
        <p14:creationId xmlns:p14="http://schemas.microsoft.com/office/powerpoint/2010/main" val="2652823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SUS</a:t>
            </a:r>
            <a:endParaRPr lang="en-US"/>
          </a:p>
        </p:txBody>
      </p:sp>
      <p:pic>
        <p:nvPicPr>
          <p:cNvPr id="5" name="Content Placeholder 4" descr="A white sheet of paper with black text&#10;&#10;Description automatically generated">
            <a:extLst>
              <a:ext uri="{FF2B5EF4-FFF2-40B4-BE49-F238E27FC236}">
                <a16:creationId xmlns:a16="http://schemas.microsoft.com/office/drawing/2014/main" id="{B5492AE7-D8F3-BC72-2889-32CE572E9747}"/>
              </a:ext>
            </a:extLst>
          </p:cNvPr>
          <p:cNvPicPr>
            <a:picLocks noGrp="1" noChangeAspect="1"/>
          </p:cNvPicPr>
          <p:nvPr>
            <p:ph idx="1"/>
          </p:nvPr>
        </p:nvPicPr>
        <p:blipFill>
          <a:blip r:embed="rId2"/>
          <a:stretch>
            <a:fillRect/>
          </a:stretch>
        </p:blipFill>
        <p:spPr>
          <a:xfrm>
            <a:off x="3315353" y="1605963"/>
            <a:ext cx="5692631" cy="5094514"/>
          </a:xfrm>
        </p:spPr>
      </p:pic>
      <p:sp>
        <p:nvSpPr>
          <p:cNvPr id="8" name="TextBox 7">
            <a:extLst>
              <a:ext uri="{FF2B5EF4-FFF2-40B4-BE49-F238E27FC236}">
                <a16:creationId xmlns:a16="http://schemas.microsoft.com/office/drawing/2014/main" id="{E80281E1-AF37-0552-93E0-70C440061BB2}"/>
              </a:ext>
            </a:extLst>
          </p:cNvPr>
          <p:cNvSpPr txBox="1"/>
          <p:nvPr/>
        </p:nvSpPr>
        <p:spPr>
          <a:xfrm>
            <a:off x="9416143" y="5724071"/>
            <a:ext cx="24039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1" name="TextBox 10">
            <a:extLst>
              <a:ext uri="{FF2B5EF4-FFF2-40B4-BE49-F238E27FC236}">
                <a16:creationId xmlns:a16="http://schemas.microsoft.com/office/drawing/2014/main" id="{D195BFB0-C1CA-BEAA-D4AC-4CA3D11D733B}"/>
              </a:ext>
            </a:extLst>
          </p:cNvPr>
          <p:cNvSpPr txBox="1"/>
          <p:nvPr/>
        </p:nvSpPr>
        <p:spPr>
          <a:xfrm>
            <a:off x="9414075" y="5841311"/>
            <a:ext cx="25271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ea typeface="+mn-lt"/>
                <a:cs typeface="+mn-lt"/>
              </a:rPr>
              <a:t>https://drive.google.com/file/d/1KK-ryPsDw05tf8PEv8PWPhhRU7QdgBvJ/view?usp=sharing</a:t>
            </a:r>
            <a:endParaRPr lang="en-US" sz="1200"/>
          </a:p>
        </p:txBody>
      </p:sp>
    </p:spTree>
    <p:extLst>
      <p:ext uri="{BB962C8B-B14F-4D97-AF65-F5344CB8AC3E}">
        <p14:creationId xmlns:p14="http://schemas.microsoft.com/office/powerpoint/2010/main" val="1549591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SUS</a:t>
            </a:r>
            <a:endParaRPr lang="en-US"/>
          </a:p>
        </p:txBody>
      </p:sp>
      <p:pic>
        <p:nvPicPr>
          <p:cNvPr id="6" name="Content Placeholder 5" descr="A white line with black text&#10;&#10;Description automatically generated">
            <a:extLst>
              <a:ext uri="{FF2B5EF4-FFF2-40B4-BE49-F238E27FC236}">
                <a16:creationId xmlns:a16="http://schemas.microsoft.com/office/drawing/2014/main" id="{32AAE4AD-895F-4F07-6660-1FD121AD631C}"/>
              </a:ext>
            </a:extLst>
          </p:cNvPr>
          <p:cNvPicPr>
            <a:picLocks noGrp="1" noChangeAspect="1"/>
          </p:cNvPicPr>
          <p:nvPr>
            <p:ph idx="1"/>
          </p:nvPr>
        </p:nvPicPr>
        <p:blipFill>
          <a:blip r:embed="rId2"/>
          <a:stretch>
            <a:fillRect/>
          </a:stretch>
        </p:blipFill>
        <p:spPr>
          <a:xfrm>
            <a:off x="2612571" y="1712262"/>
            <a:ext cx="6585857" cy="4079136"/>
          </a:xfrm>
        </p:spPr>
      </p:pic>
      <p:sp>
        <p:nvSpPr>
          <p:cNvPr id="7" name="TextBox 6">
            <a:extLst>
              <a:ext uri="{FF2B5EF4-FFF2-40B4-BE49-F238E27FC236}">
                <a16:creationId xmlns:a16="http://schemas.microsoft.com/office/drawing/2014/main" id="{843FFE78-FD14-D562-5959-36307DC85C23}"/>
              </a:ext>
            </a:extLst>
          </p:cNvPr>
          <p:cNvSpPr txBox="1"/>
          <p:nvPr/>
        </p:nvSpPr>
        <p:spPr>
          <a:xfrm>
            <a:off x="9450614" y="609418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https://drive.google.com/file/d/1KK-ryPsDw05tf8PEv8PWPhhRU7QdgBvJ/view?usp=sharing</a:t>
            </a:r>
          </a:p>
        </p:txBody>
      </p:sp>
      <p:pic>
        <p:nvPicPr>
          <p:cNvPr id="8" name="Picture 7">
            <a:extLst>
              <a:ext uri="{FF2B5EF4-FFF2-40B4-BE49-F238E27FC236}">
                <a16:creationId xmlns:a16="http://schemas.microsoft.com/office/drawing/2014/main" id="{7AE92C73-21C5-0529-FE7F-1554F6DCAF7C}"/>
              </a:ext>
            </a:extLst>
          </p:cNvPr>
          <p:cNvPicPr>
            <a:picLocks noChangeAspect="1"/>
          </p:cNvPicPr>
          <p:nvPr/>
        </p:nvPicPr>
        <p:blipFill>
          <a:blip r:embed="rId3"/>
          <a:stretch>
            <a:fillRect/>
          </a:stretch>
        </p:blipFill>
        <p:spPr>
          <a:xfrm>
            <a:off x="2066471" y="3430588"/>
            <a:ext cx="1808843" cy="386897"/>
          </a:xfrm>
          <a:prstGeom prst="rect">
            <a:avLst/>
          </a:prstGeom>
        </p:spPr>
      </p:pic>
      <p:pic>
        <p:nvPicPr>
          <p:cNvPr id="10" name="Picture 9">
            <a:extLst>
              <a:ext uri="{FF2B5EF4-FFF2-40B4-BE49-F238E27FC236}">
                <a16:creationId xmlns:a16="http://schemas.microsoft.com/office/drawing/2014/main" id="{DD7FA9FD-B921-5B4E-48A9-7709233A8D42}"/>
              </a:ext>
            </a:extLst>
          </p:cNvPr>
          <p:cNvPicPr>
            <a:picLocks noChangeAspect="1"/>
          </p:cNvPicPr>
          <p:nvPr/>
        </p:nvPicPr>
        <p:blipFill>
          <a:blip r:embed="rId3"/>
          <a:stretch>
            <a:fillRect/>
          </a:stretch>
        </p:blipFill>
        <p:spPr>
          <a:xfrm>
            <a:off x="2184400" y="5362802"/>
            <a:ext cx="1563915" cy="332468"/>
          </a:xfrm>
          <a:prstGeom prst="rect">
            <a:avLst/>
          </a:prstGeom>
        </p:spPr>
      </p:pic>
    </p:spTree>
    <p:extLst>
      <p:ext uri="{BB962C8B-B14F-4D97-AF65-F5344CB8AC3E}">
        <p14:creationId xmlns:p14="http://schemas.microsoft.com/office/powerpoint/2010/main" val="26984715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SUS</a:t>
            </a:r>
            <a:endParaRPr lang="en-US"/>
          </a:p>
        </p:txBody>
      </p:sp>
      <p:pic>
        <p:nvPicPr>
          <p:cNvPr id="5" name="Content Placeholder 4" descr="A white background with black text&#10;&#10;Description automatically generated">
            <a:extLst>
              <a:ext uri="{FF2B5EF4-FFF2-40B4-BE49-F238E27FC236}">
                <a16:creationId xmlns:a16="http://schemas.microsoft.com/office/drawing/2014/main" id="{BEE6A1FA-763A-CCC2-A060-183A817531A0}"/>
              </a:ext>
            </a:extLst>
          </p:cNvPr>
          <p:cNvPicPr>
            <a:picLocks noGrp="1" noChangeAspect="1"/>
          </p:cNvPicPr>
          <p:nvPr>
            <p:ph idx="1"/>
          </p:nvPr>
        </p:nvPicPr>
        <p:blipFill>
          <a:blip r:embed="rId2"/>
          <a:stretch>
            <a:fillRect/>
          </a:stretch>
        </p:blipFill>
        <p:spPr>
          <a:xfrm>
            <a:off x="2546430" y="1864405"/>
            <a:ext cx="7224531" cy="4186969"/>
          </a:xfrm>
        </p:spPr>
      </p:pic>
      <p:sp>
        <p:nvSpPr>
          <p:cNvPr id="7" name="TextBox 6">
            <a:extLst>
              <a:ext uri="{FF2B5EF4-FFF2-40B4-BE49-F238E27FC236}">
                <a16:creationId xmlns:a16="http://schemas.microsoft.com/office/drawing/2014/main" id="{3B3AAA44-3BCD-A1BA-6782-82EA6C946CC0}"/>
              </a:ext>
            </a:extLst>
          </p:cNvPr>
          <p:cNvSpPr txBox="1"/>
          <p:nvPr/>
        </p:nvSpPr>
        <p:spPr>
          <a:xfrm>
            <a:off x="9359900" y="604882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https://drive.google.com/file/d/1KK-ryPsDw05tf8PEv8PWPhhRU7QdgBvJ/view?usp=sharing</a:t>
            </a:r>
          </a:p>
        </p:txBody>
      </p:sp>
      <p:pic>
        <p:nvPicPr>
          <p:cNvPr id="8" name="Picture 7">
            <a:extLst>
              <a:ext uri="{FF2B5EF4-FFF2-40B4-BE49-F238E27FC236}">
                <a16:creationId xmlns:a16="http://schemas.microsoft.com/office/drawing/2014/main" id="{C4891BAB-11AF-3924-103A-05AD531A3E43}"/>
              </a:ext>
            </a:extLst>
          </p:cNvPr>
          <p:cNvPicPr>
            <a:picLocks noChangeAspect="1"/>
          </p:cNvPicPr>
          <p:nvPr/>
        </p:nvPicPr>
        <p:blipFill>
          <a:blip r:embed="rId3"/>
          <a:stretch>
            <a:fillRect/>
          </a:stretch>
        </p:blipFill>
        <p:spPr>
          <a:xfrm>
            <a:off x="2238829" y="3339874"/>
            <a:ext cx="1817915" cy="386897"/>
          </a:xfrm>
          <a:prstGeom prst="rect">
            <a:avLst/>
          </a:prstGeom>
        </p:spPr>
      </p:pic>
    </p:spTree>
    <p:extLst>
      <p:ext uri="{BB962C8B-B14F-4D97-AF65-F5344CB8AC3E}">
        <p14:creationId xmlns:p14="http://schemas.microsoft.com/office/powerpoint/2010/main" val="8602728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SUS</a:t>
            </a:r>
            <a:endParaRPr lang="en-US"/>
          </a:p>
        </p:txBody>
      </p:sp>
      <p:pic>
        <p:nvPicPr>
          <p:cNvPr id="6" name="Content Placeholder 5" descr="A white sheet of paper with black text&#10;&#10;Description automatically generated">
            <a:extLst>
              <a:ext uri="{FF2B5EF4-FFF2-40B4-BE49-F238E27FC236}">
                <a16:creationId xmlns:a16="http://schemas.microsoft.com/office/drawing/2014/main" id="{B395CF77-DE18-8CF0-145C-C87780F32BA9}"/>
              </a:ext>
            </a:extLst>
          </p:cNvPr>
          <p:cNvPicPr>
            <a:picLocks noGrp="1" noChangeAspect="1"/>
          </p:cNvPicPr>
          <p:nvPr>
            <p:ph idx="1"/>
          </p:nvPr>
        </p:nvPicPr>
        <p:blipFill>
          <a:blip r:embed="rId2"/>
          <a:stretch>
            <a:fillRect/>
          </a:stretch>
        </p:blipFill>
        <p:spPr>
          <a:xfrm>
            <a:off x="3319582" y="1715664"/>
            <a:ext cx="5552836" cy="4780344"/>
          </a:xfrm>
        </p:spPr>
      </p:pic>
      <p:sp>
        <p:nvSpPr>
          <p:cNvPr id="7" name="TextBox 6">
            <a:extLst>
              <a:ext uri="{FF2B5EF4-FFF2-40B4-BE49-F238E27FC236}">
                <a16:creationId xmlns:a16="http://schemas.microsoft.com/office/drawing/2014/main" id="{8BC6B25F-7801-4BCC-AEB6-E8383F14F16B}"/>
              </a:ext>
            </a:extLst>
          </p:cNvPr>
          <p:cNvSpPr txBox="1"/>
          <p:nvPr/>
        </p:nvSpPr>
        <p:spPr>
          <a:xfrm>
            <a:off x="9096829" y="609418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https://drive.google.com/file/d/1KK-ryPsDw05tf8PEv8PWPhhRU7QdgBvJ/view?usp=sharing</a:t>
            </a:r>
          </a:p>
        </p:txBody>
      </p:sp>
    </p:spTree>
    <p:extLst>
      <p:ext uri="{BB962C8B-B14F-4D97-AF65-F5344CB8AC3E}">
        <p14:creationId xmlns:p14="http://schemas.microsoft.com/office/powerpoint/2010/main" val="4261351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095C1F4-AE7F-44E4-8693-40D3D6831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734DDD3-F723-4DD3-8ABE-EC0B2AC87D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22324" y="-15978"/>
            <a:ext cx="7147352" cy="5876916"/>
            <a:chOff x="329184" y="-99107"/>
            <a:chExt cx="524256" cy="5876916"/>
          </a:xfrm>
        </p:grpSpPr>
        <p:cxnSp>
          <p:nvCxnSpPr>
            <p:cNvPr id="10" name="Straight Connector 9">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99107"/>
              <a:ext cx="524256" cy="56312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1055718"/>
            <a:ext cx="10999072" cy="335834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4BD02-49E3-F308-E4C0-5F0759475435}"/>
              </a:ext>
            </a:extLst>
          </p:cNvPr>
          <p:cNvSpPr>
            <a:spLocks noGrp="1"/>
          </p:cNvSpPr>
          <p:nvPr>
            <p:ph type="title"/>
          </p:nvPr>
        </p:nvSpPr>
        <p:spPr>
          <a:xfrm>
            <a:off x="1524000" y="1584683"/>
            <a:ext cx="9144000" cy="2551829"/>
          </a:xfrm>
        </p:spPr>
        <p:txBody>
          <a:bodyPr vert="horz" lIns="91440" tIns="45720" rIns="91440" bIns="45720" rtlCol="0" anchor="ctr">
            <a:normAutofit/>
          </a:bodyPr>
          <a:lstStyle/>
          <a:p>
            <a:pPr algn="ctr"/>
            <a:r>
              <a:rPr lang="en-US" sz="6600" kern="1200">
                <a:solidFill>
                  <a:schemeClr val="tx1"/>
                </a:solidFill>
                <a:latin typeface="+mj-lt"/>
                <a:ea typeface="+mj-ea"/>
                <a:cs typeface="+mj-cs"/>
              </a:rPr>
              <a:t>Thank you</a:t>
            </a:r>
          </a:p>
        </p:txBody>
      </p:sp>
    </p:spTree>
    <p:extLst>
      <p:ext uri="{BB962C8B-B14F-4D97-AF65-F5344CB8AC3E}">
        <p14:creationId xmlns:p14="http://schemas.microsoft.com/office/powerpoint/2010/main" val="49986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270B9-E94C-9E1E-0507-D9152AD37961}"/>
              </a:ext>
            </a:extLst>
          </p:cNvPr>
          <p:cNvSpPr>
            <a:spLocks noGrp="1"/>
          </p:cNvSpPr>
          <p:nvPr>
            <p:ph type="title"/>
          </p:nvPr>
        </p:nvSpPr>
        <p:spPr>
          <a:xfrm>
            <a:off x="838200" y="163420"/>
            <a:ext cx="10515600" cy="1011797"/>
          </a:xfrm>
        </p:spPr>
        <p:txBody>
          <a:bodyPr/>
          <a:lstStyle/>
          <a:p>
            <a:r>
              <a:rPr lang="en-US"/>
              <a:t>References</a:t>
            </a:r>
          </a:p>
        </p:txBody>
      </p:sp>
      <p:sp>
        <p:nvSpPr>
          <p:cNvPr id="3" name="TextBox 2">
            <a:extLst>
              <a:ext uri="{FF2B5EF4-FFF2-40B4-BE49-F238E27FC236}">
                <a16:creationId xmlns:a16="http://schemas.microsoft.com/office/drawing/2014/main" id="{F6D52125-B4BC-80D3-0A15-FF8A48431537}"/>
              </a:ext>
            </a:extLst>
          </p:cNvPr>
          <p:cNvSpPr txBox="1"/>
          <p:nvPr/>
        </p:nvSpPr>
        <p:spPr>
          <a:xfrm>
            <a:off x="936812" y="1026461"/>
            <a:ext cx="10833846"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Glaucoma Research Foundation, 2024. Glaucoma worldwide: a growing concern. </a:t>
            </a:r>
            <a:r>
              <a:rPr lang="en-US" i="1">
                <a:ea typeface="+mn-lt"/>
                <a:cs typeface="+mn-lt"/>
              </a:rPr>
              <a:t>Glaucoma Research Foundation</a:t>
            </a:r>
            <a:r>
              <a:rPr lang="en-US">
                <a:ea typeface="+mn-lt"/>
                <a:cs typeface="+mn-lt"/>
              </a:rPr>
              <a:t>. Available at: </a:t>
            </a:r>
            <a:r>
              <a:rPr lang="en-US">
                <a:ea typeface="+mn-lt"/>
                <a:cs typeface="+mn-lt"/>
                <a:hlinkClick r:id="rId2"/>
              </a:rPr>
              <a:t>https://glaucoma.org/articles/glaucoma-worldwide-a-growing-concern</a:t>
            </a:r>
            <a:r>
              <a:rPr lang="en-US">
                <a:ea typeface="+mn-lt"/>
                <a:cs typeface="+mn-lt"/>
              </a:rPr>
              <a:t> [Accessed 9 Dec. 2024].</a:t>
            </a:r>
            <a:endParaRPr lang="en-US"/>
          </a:p>
          <a:p>
            <a:r>
              <a:rPr lang="en-US">
                <a:ea typeface="+mn-lt"/>
                <a:cs typeface="+mn-lt"/>
              </a:rPr>
              <a:t>Houston ENT &amp; Allergy. (2022) </a:t>
            </a:r>
            <a:r>
              <a:rPr lang="en-US" i="1">
                <a:ea typeface="+mn-lt"/>
                <a:cs typeface="+mn-lt"/>
              </a:rPr>
              <a:t>Hearing loss explained: Normal, mild, moderate, severe, and profound.</a:t>
            </a:r>
            <a:r>
              <a:rPr lang="en-US">
                <a:ea typeface="+mn-lt"/>
                <a:cs typeface="+mn-lt"/>
              </a:rPr>
              <a:t> [Online] Available at: </a:t>
            </a:r>
            <a:r>
              <a:rPr lang="en-US">
                <a:ea typeface="+mn-lt"/>
                <a:cs typeface="+mn-lt"/>
                <a:hlinkClick r:id="rId3"/>
              </a:rPr>
              <a:t>https://www.houstonent.com/blog/hearing-loss-explained-normal-mild-moderate-severe-and-profound</a:t>
            </a:r>
            <a:r>
              <a:rPr lang="en-US">
                <a:ea typeface="+mn-lt"/>
                <a:cs typeface="+mn-lt"/>
              </a:rPr>
              <a:t> [Accessed 10 December 2024].</a:t>
            </a:r>
            <a:endParaRPr lang="en-US"/>
          </a:p>
          <a:p>
            <a:r>
              <a:rPr lang="en-US">
                <a:ea typeface="+mn-lt"/>
                <a:cs typeface="+mn-lt"/>
              </a:rPr>
              <a:t>News-Medical, 2024. Color blindness prevalence. </a:t>
            </a:r>
            <a:r>
              <a:rPr lang="en-US" i="1">
                <a:ea typeface="+mn-lt"/>
                <a:cs typeface="+mn-lt"/>
              </a:rPr>
              <a:t>News-Medical.net</a:t>
            </a:r>
            <a:r>
              <a:rPr lang="en-US">
                <a:ea typeface="+mn-lt"/>
                <a:cs typeface="+mn-lt"/>
              </a:rPr>
              <a:t>. Available at: </a:t>
            </a:r>
            <a:r>
              <a:rPr lang="en-US">
                <a:ea typeface="+mn-lt"/>
                <a:cs typeface="+mn-lt"/>
                <a:hlinkClick r:id="rId4"/>
              </a:rPr>
              <a:t>https://www.news-medical.net/health/Color-Blindness-Prevalence.aspx</a:t>
            </a:r>
            <a:r>
              <a:rPr lang="en-US">
                <a:ea typeface="+mn-lt"/>
                <a:cs typeface="+mn-lt"/>
              </a:rPr>
              <a:t> [Accessed 9 Dec. 2024].</a:t>
            </a:r>
            <a:endParaRPr lang="en-US"/>
          </a:p>
          <a:p>
            <a:r>
              <a:rPr lang="en-US">
                <a:ea typeface="+mn-lt"/>
                <a:cs typeface="+mn-lt"/>
              </a:rPr>
              <a:t>Sherwin, J.C., Hewitt, A.W., </a:t>
            </a:r>
            <a:r>
              <a:rPr lang="en-US" err="1">
                <a:ea typeface="+mn-lt"/>
                <a:cs typeface="+mn-lt"/>
              </a:rPr>
              <a:t>Coroneo</a:t>
            </a:r>
            <a:r>
              <a:rPr lang="en-US">
                <a:ea typeface="+mn-lt"/>
                <a:cs typeface="+mn-lt"/>
              </a:rPr>
              <a:t>, M.T., Kearns, L.S., and Griffiths, L.R., 2006. The association between ultraviolet radiation exposure and cataract development. </a:t>
            </a:r>
            <a:r>
              <a:rPr lang="en-US" i="1">
                <a:ea typeface="+mn-lt"/>
                <a:cs typeface="+mn-lt"/>
              </a:rPr>
              <a:t>Public Health</a:t>
            </a:r>
            <a:r>
              <a:rPr lang="en-US">
                <a:ea typeface="+mn-lt"/>
                <a:cs typeface="+mn-lt"/>
              </a:rPr>
              <a:t>, [online] 120(12), pp.1133-1138. Available at: </a:t>
            </a:r>
            <a:r>
              <a:rPr lang="en-US">
                <a:ea typeface="+mn-lt"/>
                <a:cs typeface="+mn-lt"/>
                <a:hlinkClick r:id="rId5"/>
              </a:rPr>
              <a:t>https://pmc.ncbi.nlm.nih.gov/articles/PMC1705965/</a:t>
            </a:r>
            <a:r>
              <a:rPr lang="en-US">
                <a:ea typeface="+mn-lt"/>
                <a:cs typeface="+mn-lt"/>
              </a:rPr>
              <a:t> [Accessed 9 Dec. 2024].</a:t>
            </a:r>
            <a:endParaRPr lang="en-US"/>
          </a:p>
          <a:p>
            <a:r>
              <a:rPr lang="en-US" err="1">
                <a:ea typeface="+mn-lt"/>
                <a:cs typeface="+mn-lt"/>
              </a:rPr>
              <a:t>Waisbourd</a:t>
            </a:r>
            <a:r>
              <a:rPr lang="en-US">
                <a:ea typeface="+mn-lt"/>
                <a:cs typeface="+mn-lt"/>
              </a:rPr>
              <a:t>, M., </a:t>
            </a:r>
            <a:r>
              <a:rPr lang="en-US" err="1">
                <a:ea typeface="+mn-lt"/>
                <a:cs typeface="+mn-lt"/>
              </a:rPr>
              <a:t>Eghrari</a:t>
            </a:r>
            <a:r>
              <a:rPr lang="en-US">
                <a:ea typeface="+mn-lt"/>
                <a:cs typeface="+mn-lt"/>
              </a:rPr>
              <a:t>, A.O., and Smith, R.J., 2021. Advances in glaucoma management and treatment. </a:t>
            </a:r>
            <a:r>
              <a:rPr lang="en-US" i="1">
                <a:ea typeface="+mn-lt"/>
                <a:cs typeface="+mn-lt"/>
              </a:rPr>
              <a:t>PubMed</a:t>
            </a:r>
            <a:r>
              <a:rPr lang="en-US">
                <a:ea typeface="+mn-lt"/>
                <a:cs typeface="+mn-lt"/>
              </a:rPr>
              <a:t>, [online] Available at: </a:t>
            </a:r>
            <a:r>
              <a:rPr lang="en-US">
                <a:ea typeface="+mn-lt"/>
                <a:cs typeface="+mn-lt"/>
                <a:hlinkClick r:id="rId6"/>
              </a:rPr>
              <a:t>https://pubmed.ncbi.nlm.nih.gov/33940045/</a:t>
            </a:r>
            <a:r>
              <a:rPr lang="en-US">
                <a:ea typeface="+mn-lt"/>
                <a:cs typeface="+mn-lt"/>
              </a:rPr>
              <a:t> [Accessed 9 Dec. 2024].</a:t>
            </a:r>
            <a:endParaRPr lang="en-US"/>
          </a:p>
          <a:p>
            <a:r>
              <a:rPr lang="en-US">
                <a:ea typeface="+mn-lt"/>
                <a:cs typeface="+mn-lt"/>
              </a:rPr>
              <a:t>Wong, W.L., Su, X., Li, X., Cheung, C.M.G., Klein, R., Cheng, C.Y., and Wong, T.Y., 2014. Global prevalence of age-related macular degeneration and disease burden projection for 2020 and 2040: a systematic review and meta-analysis. </a:t>
            </a:r>
            <a:r>
              <a:rPr lang="en-US" i="1">
                <a:ea typeface="+mn-lt"/>
                <a:cs typeface="+mn-lt"/>
              </a:rPr>
              <a:t>The Lancet Global Health</a:t>
            </a:r>
            <a:r>
              <a:rPr lang="en-US">
                <a:ea typeface="+mn-lt"/>
                <a:cs typeface="+mn-lt"/>
              </a:rPr>
              <a:t>, [online] 2(2), pp.e106–e116. Available at: </a:t>
            </a:r>
            <a:r>
              <a:rPr lang="en-US">
                <a:ea typeface="+mn-lt"/>
                <a:cs typeface="+mn-lt"/>
                <a:hlinkClick r:id="rId7"/>
              </a:rPr>
              <a:t>https://www.thelancet.com/journals/langlo/article/PIIS2214-109X(13)70145-1/fulltext</a:t>
            </a:r>
            <a:r>
              <a:rPr lang="en-US">
                <a:ea typeface="+mn-lt"/>
                <a:cs typeface="+mn-lt"/>
              </a:rPr>
              <a:t> [Accessed 9 Dec. 2024].</a:t>
            </a:r>
            <a:endParaRPr lang="en-US"/>
          </a:p>
          <a:p>
            <a:r>
              <a:rPr lang="en-US">
                <a:ea typeface="+mn-lt"/>
                <a:cs typeface="+mn-lt"/>
              </a:rPr>
              <a:t>Interaction Design Foundation. (n.d.) </a:t>
            </a:r>
            <a:r>
              <a:rPr lang="en-US" i="1">
                <a:ea typeface="+mn-lt"/>
                <a:cs typeface="+mn-lt"/>
              </a:rPr>
              <a:t>Skeuomorphism.</a:t>
            </a:r>
            <a:r>
              <a:rPr lang="en-US">
                <a:ea typeface="+mn-lt"/>
                <a:cs typeface="+mn-lt"/>
              </a:rPr>
              <a:t> [Online] Available at: </a:t>
            </a:r>
            <a:r>
              <a:rPr lang="en-US">
                <a:solidFill>
                  <a:srgbClr val="467886"/>
                </a:solidFill>
                <a:ea typeface="+mn-lt"/>
                <a:cs typeface="+mn-lt"/>
                <a:hlinkClick r:id="rId8"/>
              </a:rPr>
              <a:t>https://www.interaction-design.org/literature/topics/skeuomorphism</a:t>
            </a:r>
            <a:r>
              <a:rPr lang="en-US">
                <a:ea typeface="+mn-lt"/>
                <a:cs typeface="+mn-lt"/>
              </a:rPr>
              <a:t> [Accessed 10 December 2024]. </a:t>
            </a:r>
            <a:endParaRPr lang="en-US"/>
          </a:p>
          <a:p>
            <a:endParaRPr lang="en-US"/>
          </a:p>
        </p:txBody>
      </p:sp>
    </p:spTree>
    <p:extLst>
      <p:ext uri="{BB962C8B-B14F-4D97-AF65-F5344CB8AC3E}">
        <p14:creationId xmlns:p14="http://schemas.microsoft.com/office/powerpoint/2010/main" val="13359471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F02948-8529-C8C1-AE3F-CEA4F1C1345F}"/>
              </a:ext>
            </a:extLst>
          </p:cNvPr>
          <p:cNvSpPr>
            <a:spLocks noGrp="1"/>
          </p:cNvSpPr>
          <p:nvPr>
            <p:ph type="title"/>
          </p:nvPr>
        </p:nvSpPr>
        <p:spPr>
          <a:xfrm>
            <a:off x="640080" y="2074363"/>
            <a:ext cx="2752354" cy="2709275"/>
          </a:xfrm>
          <a:prstGeom prst="ellipse">
            <a:avLst/>
          </a:prstGeom>
          <a:solidFill>
            <a:schemeClr val="tx2">
              <a:lumMod val="50000"/>
              <a:lumOff val="50000"/>
            </a:schemeClr>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Wireflow</a:t>
            </a:r>
          </a:p>
        </p:txBody>
      </p:sp>
      <p:pic>
        <p:nvPicPr>
          <p:cNvPr id="11" name="Content Placeholder 10" descr="A screenshot of a wireframe&#10;&#10;Description automatically generated">
            <a:extLst>
              <a:ext uri="{FF2B5EF4-FFF2-40B4-BE49-F238E27FC236}">
                <a16:creationId xmlns:a16="http://schemas.microsoft.com/office/drawing/2014/main" id="{6BE6B776-9FCB-EB83-30B9-0D8267B86B63}"/>
              </a:ext>
            </a:extLst>
          </p:cNvPr>
          <p:cNvPicPr>
            <a:picLocks noGrp="1" noChangeAspect="1"/>
          </p:cNvPicPr>
          <p:nvPr>
            <p:ph idx="1"/>
          </p:nvPr>
        </p:nvPicPr>
        <p:blipFill>
          <a:blip r:embed="rId2"/>
          <a:stretch>
            <a:fillRect/>
          </a:stretch>
        </p:blipFill>
        <p:spPr>
          <a:xfrm>
            <a:off x="4367145" y="1012780"/>
            <a:ext cx="6531108" cy="4829050"/>
          </a:xfrm>
          <a:prstGeom prst="rect">
            <a:avLst/>
          </a:prstGeom>
        </p:spPr>
      </p:pic>
      <p:sp>
        <p:nvSpPr>
          <p:cNvPr id="13" name="TextBox 12">
            <a:extLst>
              <a:ext uri="{FF2B5EF4-FFF2-40B4-BE49-F238E27FC236}">
                <a16:creationId xmlns:a16="http://schemas.microsoft.com/office/drawing/2014/main" id="{1A0D872F-8D60-11BC-7BEF-36023B37C08F}"/>
              </a:ext>
            </a:extLst>
          </p:cNvPr>
          <p:cNvSpPr txBox="1"/>
          <p:nvPr/>
        </p:nvSpPr>
        <p:spPr>
          <a:xfrm>
            <a:off x="2952650" y="6045903"/>
            <a:ext cx="85064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https://drive.google.com/file/d/1zAMpU5am7tmJvdIx4vV652TRzc1hrpra/view?usp=sharing</a:t>
            </a:r>
          </a:p>
        </p:txBody>
      </p:sp>
    </p:spTree>
    <p:extLst>
      <p:ext uri="{BB962C8B-B14F-4D97-AF65-F5344CB8AC3E}">
        <p14:creationId xmlns:p14="http://schemas.microsoft.com/office/powerpoint/2010/main" val="5797384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BBF11F-BAF4-8344-2C93-6FA3CD0F2053}"/>
              </a:ext>
            </a:extLst>
          </p:cNvPr>
          <p:cNvSpPr txBox="1"/>
          <p:nvPr/>
        </p:nvSpPr>
        <p:spPr>
          <a:xfrm>
            <a:off x="658454" y="378178"/>
            <a:ext cx="113952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alibri"/>
                <a:ea typeface="Calibri"/>
                <a:cs typeface="Calibri"/>
              </a:rPr>
              <a:t>Venngage</a:t>
            </a:r>
            <a:r>
              <a:rPr lang="en-US">
                <a:latin typeface="Calibri"/>
                <a:ea typeface="Calibri"/>
                <a:cs typeface="Calibri"/>
              </a:rPr>
              <a:t>. (2022). </a:t>
            </a:r>
            <a:r>
              <a:rPr lang="en-US" i="1">
                <a:latin typeface="Calibri"/>
                <a:ea typeface="Calibri"/>
                <a:cs typeface="Calibri"/>
              </a:rPr>
              <a:t>13 Design Principles — A Complete Breakdown</a:t>
            </a:r>
            <a:r>
              <a:rPr lang="en-US">
                <a:latin typeface="Calibri"/>
                <a:ea typeface="Calibri"/>
                <a:cs typeface="Calibri"/>
              </a:rPr>
              <a:t>. [online] Available at: https://venngage.com/blog/design-principles/.</a:t>
            </a:r>
          </a:p>
          <a:p>
            <a:r>
              <a:rPr lang="en-US">
                <a:latin typeface="Calibri"/>
                <a:ea typeface="Calibri"/>
                <a:cs typeface="Calibri"/>
              </a:rPr>
              <a:t>‌</a:t>
            </a:r>
          </a:p>
        </p:txBody>
      </p:sp>
      <p:sp>
        <p:nvSpPr>
          <p:cNvPr id="4" name="TextBox 3">
            <a:extLst>
              <a:ext uri="{FF2B5EF4-FFF2-40B4-BE49-F238E27FC236}">
                <a16:creationId xmlns:a16="http://schemas.microsoft.com/office/drawing/2014/main" id="{8AEFF443-627A-FFAA-0E3A-75074E0BD645}"/>
              </a:ext>
            </a:extLst>
          </p:cNvPr>
          <p:cNvSpPr txBox="1"/>
          <p:nvPr/>
        </p:nvSpPr>
        <p:spPr>
          <a:xfrm>
            <a:off x="757084" y="1295400"/>
            <a:ext cx="1111318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Sebastian, T. (2022). </a:t>
            </a:r>
            <a:r>
              <a:rPr lang="en-US" i="1">
                <a:latin typeface="Calibri"/>
                <a:ea typeface="Calibri"/>
                <a:cs typeface="Calibri"/>
              </a:rPr>
              <a:t>Principles of Design | 12 Design Principles</a:t>
            </a:r>
            <a:r>
              <a:rPr lang="en-US">
                <a:latin typeface="Calibri"/>
                <a:ea typeface="Calibri"/>
                <a:cs typeface="Calibri"/>
              </a:rPr>
              <a:t>. [online] Fix Creative Agency. Available at: https://fixcreativeagency.com/principles-of-design/ [Accessed 10 Dec. 2024].</a:t>
            </a:r>
          </a:p>
          <a:p>
            <a:r>
              <a:rPr lang="en-US">
                <a:latin typeface="Calibri"/>
                <a:ea typeface="Calibri"/>
                <a:cs typeface="Calibri"/>
              </a:rPr>
              <a:t>‌</a:t>
            </a:r>
          </a:p>
        </p:txBody>
      </p:sp>
      <p:sp>
        <p:nvSpPr>
          <p:cNvPr id="5" name="TextBox 4">
            <a:extLst>
              <a:ext uri="{FF2B5EF4-FFF2-40B4-BE49-F238E27FC236}">
                <a16:creationId xmlns:a16="http://schemas.microsoft.com/office/drawing/2014/main" id="{82A6C66C-D7FA-ED32-186C-78EA38F2E00F}"/>
              </a:ext>
            </a:extLst>
          </p:cNvPr>
          <p:cNvSpPr txBox="1"/>
          <p:nvPr/>
        </p:nvSpPr>
        <p:spPr>
          <a:xfrm>
            <a:off x="658454" y="2286509"/>
            <a:ext cx="8896350" cy="707886"/>
          </a:xfrm>
          <a:prstGeom prst="rect">
            <a:avLst/>
          </a:prstGeom>
          <a:noFill/>
        </p:spPr>
        <p:txBody>
          <a:bodyPr wrap="square" rtlCol="0">
            <a:spAutoFit/>
          </a:bodyPr>
          <a:lstStyle/>
          <a:p>
            <a:r>
              <a:rPr lang="en-US" sz="4000" b="1"/>
              <a:t>Appendices</a:t>
            </a:r>
          </a:p>
        </p:txBody>
      </p:sp>
      <p:sp>
        <p:nvSpPr>
          <p:cNvPr id="6" name="TextBox 5">
            <a:extLst>
              <a:ext uri="{FF2B5EF4-FFF2-40B4-BE49-F238E27FC236}">
                <a16:creationId xmlns:a16="http://schemas.microsoft.com/office/drawing/2014/main" id="{055989C5-F4E7-2639-E749-B1F6FB8263DC}"/>
              </a:ext>
            </a:extLst>
          </p:cNvPr>
          <p:cNvSpPr txBox="1"/>
          <p:nvPr/>
        </p:nvSpPr>
        <p:spPr>
          <a:xfrm>
            <a:off x="658454" y="3208110"/>
            <a:ext cx="10391775" cy="2862322"/>
          </a:xfrm>
          <a:prstGeom prst="rect">
            <a:avLst/>
          </a:prstGeom>
          <a:noFill/>
        </p:spPr>
        <p:txBody>
          <a:bodyPr wrap="square" rtlCol="0">
            <a:spAutoFit/>
          </a:bodyPr>
          <a:lstStyle/>
          <a:p>
            <a:r>
              <a:rPr lang="en-US"/>
              <a:t> PIS - </a:t>
            </a:r>
            <a:r>
              <a:rPr lang="en-US">
                <a:hlinkClick r:id="rId2"/>
              </a:rPr>
              <a:t>https://drive.google.com/file/d/1o7fAsL77cnnS-ChiYcdWoVQHyBm7nfyb/view?usp=sharing</a:t>
            </a:r>
            <a:endParaRPr lang="en-US"/>
          </a:p>
          <a:p>
            <a:endParaRPr lang="en-US"/>
          </a:p>
          <a:p>
            <a:r>
              <a:rPr lang="en-US"/>
              <a:t>Demographic form - </a:t>
            </a:r>
            <a:r>
              <a:rPr lang="en-US">
                <a:hlinkClick r:id="rId3"/>
              </a:rPr>
              <a:t>https://forms.office.com/e/CHppcaz1Z1</a:t>
            </a:r>
            <a:endParaRPr lang="en-US"/>
          </a:p>
          <a:p>
            <a:endParaRPr lang="en-US"/>
          </a:p>
          <a:p>
            <a:r>
              <a:rPr lang="en-US"/>
              <a:t>SUS form - </a:t>
            </a:r>
            <a:r>
              <a:rPr lang="en-US">
                <a:hlinkClick r:id="rId4"/>
              </a:rPr>
              <a:t>https://forms.office.com/e/0VE5MmU06x</a:t>
            </a:r>
            <a:endParaRPr lang="en-US"/>
          </a:p>
          <a:p>
            <a:endParaRPr lang="en-US"/>
          </a:p>
          <a:p>
            <a:r>
              <a:rPr lang="en-US"/>
              <a:t>Figma prototype - </a:t>
            </a:r>
            <a:r>
              <a:rPr lang="en-US">
                <a:hlinkClick r:id="rId5"/>
              </a:rPr>
              <a:t>https://www.figma.com/proto/rSZLF0hNNaukclmDQb2dGM/Low-fidelity-1?node-id=466-1844&amp;node-type=frame&amp;t=7pomLbXTmKy9pULh-1&amp;scaling=scale-down&amp;content-scaling=fixed&amp;page-id=466%3A1018&amp;starting-point-node-id=466%3A1844</a:t>
            </a:r>
            <a:endParaRPr lang="en-US"/>
          </a:p>
          <a:p>
            <a:endParaRPr lang="en-US"/>
          </a:p>
        </p:txBody>
      </p:sp>
    </p:spTree>
    <p:extLst>
      <p:ext uri="{BB962C8B-B14F-4D97-AF65-F5344CB8AC3E}">
        <p14:creationId xmlns:p14="http://schemas.microsoft.com/office/powerpoint/2010/main" val="35271189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document&#10;&#10;Description automatically generated">
            <a:extLst>
              <a:ext uri="{FF2B5EF4-FFF2-40B4-BE49-F238E27FC236}">
                <a16:creationId xmlns:a16="http://schemas.microsoft.com/office/drawing/2014/main" id="{48A27B3A-4428-584A-AA7B-CB6A9C9CF5E4}"/>
              </a:ext>
            </a:extLst>
          </p:cNvPr>
          <p:cNvPicPr>
            <a:picLocks noChangeAspect="1"/>
          </p:cNvPicPr>
          <p:nvPr/>
        </p:nvPicPr>
        <p:blipFill>
          <a:blip r:embed="rId2">
            <a:extLst>
              <a:ext uri="{28A0092B-C50C-407E-A947-70E740481C1C}">
                <a14:useLocalDpi xmlns:a14="http://schemas.microsoft.com/office/drawing/2010/main" val="0"/>
              </a:ext>
            </a:extLst>
          </a:blip>
          <a:srcRect r="5842"/>
          <a:stretch/>
        </p:blipFill>
        <p:spPr>
          <a:xfrm>
            <a:off x="1004173" y="255988"/>
            <a:ext cx="3901202" cy="6098606"/>
          </a:xfrm>
          <a:prstGeom prst="rect">
            <a:avLst/>
          </a:prstGeom>
        </p:spPr>
      </p:pic>
      <p:pic>
        <p:nvPicPr>
          <p:cNvPr id="6" name="Picture 5" descr="A close-up of a document&#10;&#10;Description automatically generated">
            <a:extLst>
              <a:ext uri="{FF2B5EF4-FFF2-40B4-BE49-F238E27FC236}">
                <a16:creationId xmlns:a16="http://schemas.microsoft.com/office/drawing/2014/main" id="{13B2FC83-544B-0259-EEB6-176AEEBBA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526" y="723900"/>
            <a:ext cx="5747910" cy="3951688"/>
          </a:xfrm>
          <a:prstGeom prst="rect">
            <a:avLst/>
          </a:prstGeom>
        </p:spPr>
      </p:pic>
    </p:spTree>
    <p:extLst>
      <p:ext uri="{BB962C8B-B14F-4D97-AF65-F5344CB8AC3E}">
        <p14:creationId xmlns:p14="http://schemas.microsoft.com/office/powerpoint/2010/main" val="123336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a:solidFill>
                <a:schemeClr val="bg1"/>
              </a:solidFill>
              <a:ea typeface="+mj-ea"/>
              <a:cs typeface="+mj-cs"/>
            </a:endParaRPr>
          </a:p>
        </p:txBody>
      </p:sp>
      <p:pic>
        <p:nvPicPr>
          <p:cNvPr id="4" name="Content Placeholder 3" descr="A screenshot of a computer screen&#10;&#10;Description automatically generated">
            <a:extLst>
              <a:ext uri="{FF2B5EF4-FFF2-40B4-BE49-F238E27FC236}">
                <a16:creationId xmlns:a16="http://schemas.microsoft.com/office/drawing/2014/main" id="{FDEFE52E-D583-F8E6-950A-9A7AE512D2B3}"/>
              </a:ext>
            </a:extLst>
          </p:cNvPr>
          <p:cNvPicPr>
            <a:picLocks noGrp="1" noChangeAspect="1"/>
          </p:cNvPicPr>
          <p:nvPr>
            <p:ph idx="1"/>
          </p:nvPr>
        </p:nvPicPr>
        <p:blipFill>
          <a:blip r:embed="rId2"/>
          <a:stretch>
            <a:fillRect/>
          </a:stretch>
        </p:blipFill>
        <p:spPr>
          <a:xfrm>
            <a:off x="1491763" y="1378176"/>
            <a:ext cx="9363456" cy="5104537"/>
          </a:xfrm>
          <a:prstGeom prst="rect">
            <a:avLst/>
          </a:prstGeom>
        </p:spPr>
      </p:pic>
    </p:spTree>
    <p:extLst>
      <p:ext uri="{BB962C8B-B14F-4D97-AF65-F5344CB8AC3E}">
        <p14:creationId xmlns:p14="http://schemas.microsoft.com/office/powerpoint/2010/main" val="1010013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6" name="Content Placeholder 5" descr="A black and white box with black text&#10;&#10;Description automatically generated">
            <a:extLst>
              <a:ext uri="{FF2B5EF4-FFF2-40B4-BE49-F238E27FC236}">
                <a16:creationId xmlns:a16="http://schemas.microsoft.com/office/drawing/2014/main" id="{731EDAB4-3AD2-DCFA-388C-F0387A0ED23F}"/>
              </a:ext>
            </a:extLst>
          </p:cNvPr>
          <p:cNvPicPr>
            <a:picLocks noGrp="1" noChangeAspect="1"/>
          </p:cNvPicPr>
          <p:nvPr>
            <p:ph idx="1"/>
          </p:nvPr>
        </p:nvPicPr>
        <p:blipFill>
          <a:blip r:embed="rId2"/>
          <a:stretch>
            <a:fillRect/>
          </a:stretch>
        </p:blipFill>
        <p:spPr>
          <a:xfrm>
            <a:off x="559715" y="1712872"/>
            <a:ext cx="11240468" cy="1386775"/>
          </a:xfrm>
        </p:spPr>
      </p:pic>
      <p:pic>
        <p:nvPicPr>
          <p:cNvPr id="7" name="Picture 6" descr="A white rectangular frame with black text&#10;&#10;Description automatically generated">
            <a:extLst>
              <a:ext uri="{FF2B5EF4-FFF2-40B4-BE49-F238E27FC236}">
                <a16:creationId xmlns:a16="http://schemas.microsoft.com/office/drawing/2014/main" id="{4479BBDE-40CD-0DAA-7871-13660FD69A4C}"/>
              </a:ext>
            </a:extLst>
          </p:cNvPr>
          <p:cNvPicPr>
            <a:picLocks noChangeAspect="1"/>
          </p:cNvPicPr>
          <p:nvPr/>
        </p:nvPicPr>
        <p:blipFill>
          <a:blip r:embed="rId3"/>
          <a:stretch>
            <a:fillRect/>
          </a:stretch>
        </p:blipFill>
        <p:spPr>
          <a:xfrm>
            <a:off x="562459" y="2965343"/>
            <a:ext cx="11234979" cy="2683789"/>
          </a:xfrm>
          <a:prstGeom prst="rect">
            <a:avLst/>
          </a:prstGeom>
        </p:spPr>
      </p:pic>
    </p:spTree>
    <p:extLst>
      <p:ext uri="{BB962C8B-B14F-4D97-AF65-F5344CB8AC3E}">
        <p14:creationId xmlns:p14="http://schemas.microsoft.com/office/powerpoint/2010/main" val="3584089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5" name="Content Placeholder 4" descr="A screenshot of a computer screen&#10;&#10;Description automatically generated">
            <a:extLst>
              <a:ext uri="{FF2B5EF4-FFF2-40B4-BE49-F238E27FC236}">
                <a16:creationId xmlns:a16="http://schemas.microsoft.com/office/drawing/2014/main" id="{A130A14E-53F3-AB05-0FC8-F071B06AD8C6}"/>
              </a:ext>
            </a:extLst>
          </p:cNvPr>
          <p:cNvPicPr>
            <a:picLocks noGrp="1" noChangeAspect="1"/>
          </p:cNvPicPr>
          <p:nvPr>
            <p:ph idx="1"/>
          </p:nvPr>
        </p:nvPicPr>
        <p:blipFill>
          <a:blip r:embed="rId2"/>
          <a:stretch>
            <a:fillRect/>
          </a:stretch>
        </p:blipFill>
        <p:spPr>
          <a:xfrm>
            <a:off x="551562" y="1387650"/>
            <a:ext cx="11075960" cy="4826914"/>
          </a:xfrm>
        </p:spPr>
      </p:pic>
    </p:spTree>
    <p:extLst>
      <p:ext uri="{BB962C8B-B14F-4D97-AF65-F5344CB8AC3E}">
        <p14:creationId xmlns:p14="http://schemas.microsoft.com/office/powerpoint/2010/main" val="3311985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kern="1200">
              <a:solidFill>
                <a:schemeClr val="bg1"/>
              </a:solidFill>
              <a:latin typeface="+mj-lt"/>
            </a:endParaRPr>
          </a:p>
        </p:txBody>
      </p:sp>
      <p:pic>
        <p:nvPicPr>
          <p:cNvPr id="6" name="Content Placeholder 5" descr="A screenshot of a computer&#10;&#10;Description automatically generated">
            <a:extLst>
              <a:ext uri="{FF2B5EF4-FFF2-40B4-BE49-F238E27FC236}">
                <a16:creationId xmlns:a16="http://schemas.microsoft.com/office/drawing/2014/main" id="{AAFEA4B3-2201-13E9-01AB-5E06F619A085}"/>
              </a:ext>
            </a:extLst>
          </p:cNvPr>
          <p:cNvPicPr>
            <a:picLocks noGrp="1" noChangeAspect="1"/>
          </p:cNvPicPr>
          <p:nvPr>
            <p:ph idx="1"/>
          </p:nvPr>
        </p:nvPicPr>
        <p:blipFill>
          <a:blip r:embed="rId2"/>
          <a:stretch>
            <a:fillRect/>
          </a:stretch>
        </p:blipFill>
        <p:spPr>
          <a:xfrm>
            <a:off x="1369986" y="1384583"/>
            <a:ext cx="9452028" cy="5207591"/>
          </a:xfrm>
        </p:spPr>
      </p:pic>
    </p:spTree>
    <p:extLst>
      <p:ext uri="{BB962C8B-B14F-4D97-AF65-F5344CB8AC3E}">
        <p14:creationId xmlns:p14="http://schemas.microsoft.com/office/powerpoint/2010/main" val="313651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5" name="Content Placeholder 4" descr="A black and white box with black text&#10;&#10;Description automatically generated">
            <a:extLst>
              <a:ext uri="{FF2B5EF4-FFF2-40B4-BE49-F238E27FC236}">
                <a16:creationId xmlns:a16="http://schemas.microsoft.com/office/drawing/2014/main" id="{39049DFD-F521-7B53-5614-BB96C8C6850E}"/>
              </a:ext>
            </a:extLst>
          </p:cNvPr>
          <p:cNvPicPr>
            <a:picLocks noGrp="1" noChangeAspect="1"/>
          </p:cNvPicPr>
          <p:nvPr>
            <p:ph idx="1"/>
          </p:nvPr>
        </p:nvPicPr>
        <p:blipFill>
          <a:blip r:embed="rId2"/>
          <a:stretch>
            <a:fillRect/>
          </a:stretch>
        </p:blipFill>
        <p:spPr>
          <a:xfrm>
            <a:off x="550190" y="1655884"/>
            <a:ext cx="11233688" cy="984142"/>
          </a:xfrm>
        </p:spPr>
      </p:pic>
      <p:pic>
        <p:nvPicPr>
          <p:cNvPr id="7" name="Picture 6" descr="A white text on a black background&#10;&#10;Description automatically generated">
            <a:extLst>
              <a:ext uri="{FF2B5EF4-FFF2-40B4-BE49-F238E27FC236}">
                <a16:creationId xmlns:a16="http://schemas.microsoft.com/office/drawing/2014/main" id="{971E6705-8AD7-9C3C-BBF9-367B816594C9}"/>
              </a:ext>
            </a:extLst>
          </p:cNvPr>
          <p:cNvPicPr>
            <a:picLocks noChangeAspect="1"/>
          </p:cNvPicPr>
          <p:nvPr/>
        </p:nvPicPr>
        <p:blipFill>
          <a:blip r:embed="rId3"/>
          <a:stretch>
            <a:fillRect/>
          </a:stretch>
        </p:blipFill>
        <p:spPr>
          <a:xfrm>
            <a:off x="559069" y="2603473"/>
            <a:ext cx="11203014" cy="3640002"/>
          </a:xfrm>
          <a:prstGeom prst="rect">
            <a:avLst/>
          </a:prstGeom>
        </p:spPr>
      </p:pic>
    </p:spTree>
    <p:extLst>
      <p:ext uri="{BB962C8B-B14F-4D97-AF65-F5344CB8AC3E}">
        <p14:creationId xmlns:p14="http://schemas.microsoft.com/office/powerpoint/2010/main" val="3607378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6" name="Content Placeholder 5" descr="A screenshot of a computer screen&#10;&#10;Description automatically generated">
            <a:extLst>
              <a:ext uri="{FF2B5EF4-FFF2-40B4-BE49-F238E27FC236}">
                <a16:creationId xmlns:a16="http://schemas.microsoft.com/office/drawing/2014/main" id="{92F1F5C1-9589-2DF6-52F1-3B9F02B18606}"/>
              </a:ext>
            </a:extLst>
          </p:cNvPr>
          <p:cNvPicPr>
            <a:picLocks noGrp="1" noChangeAspect="1"/>
          </p:cNvPicPr>
          <p:nvPr>
            <p:ph idx="1"/>
          </p:nvPr>
        </p:nvPicPr>
        <p:blipFill>
          <a:blip r:embed="rId2"/>
          <a:stretch>
            <a:fillRect/>
          </a:stretch>
        </p:blipFill>
        <p:spPr>
          <a:xfrm>
            <a:off x="562459" y="1378690"/>
            <a:ext cx="11079996" cy="2907546"/>
          </a:xfrm>
        </p:spPr>
      </p:pic>
      <p:pic>
        <p:nvPicPr>
          <p:cNvPr id="8" name="Picture 7" descr="A white rectangular sign with black text&#10;&#10;Description automatically generated">
            <a:extLst>
              <a:ext uri="{FF2B5EF4-FFF2-40B4-BE49-F238E27FC236}">
                <a16:creationId xmlns:a16="http://schemas.microsoft.com/office/drawing/2014/main" id="{38236997-B642-2AE0-669A-2D6CA2D5EFDC}"/>
              </a:ext>
            </a:extLst>
          </p:cNvPr>
          <p:cNvPicPr>
            <a:picLocks noChangeAspect="1"/>
          </p:cNvPicPr>
          <p:nvPr/>
        </p:nvPicPr>
        <p:blipFill>
          <a:blip r:embed="rId3"/>
          <a:stretch>
            <a:fillRect/>
          </a:stretch>
        </p:blipFill>
        <p:spPr>
          <a:xfrm>
            <a:off x="562459" y="4289882"/>
            <a:ext cx="11079997" cy="1222913"/>
          </a:xfrm>
          <a:prstGeom prst="rect">
            <a:avLst/>
          </a:prstGeom>
        </p:spPr>
      </p:pic>
    </p:spTree>
    <p:extLst>
      <p:ext uri="{BB962C8B-B14F-4D97-AF65-F5344CB8AC3E}">
        <p14:creationId xmlns:p14="http://schemas.microsoft.com/office/powerpoint/2010/main" val="41024477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5" name="Content Placeholder 4" descr="A white box with black text&#10;&#10;Description automatically generated">
            <a:extLst>
              <a:ext uri="{FF2B5EF4-FFF2-40B4-BE49-F238E27FC236}">
                <a16:creationId xmlns:a16="http://schemas.microsoft.com/office/drawing/2014/main" id="{5E7F6669-F762-82A6-9114-6342924E1669}"/>
              </a:ext>
            </a:extLst>
          </p:cNvPr>
          <p:cNvPicPr>
            <a:picLocks noGrp="1" noChangeAspect="1"/>
          </p:cNvPicPr>
          <p:nvPr>
            <p:ph idx="1"/>
          </p:nvPr>
        </p:nvPicPr>
        <p:blipFill>
          <a:blip r:embed="rId2"/>
          <a:stretch>
            <a:fillRect/>
          </a:stretch>
        </p:blipFill>
        <p:spPr>
          <a:xfrm>
            <a:off x="556325" y="1517610"/>
            <a:ext cx="11376401" cy="4515334"/>
          </a:xfrm>
        </p:spPr>
      </p:pic>
    </p:spTree>
    <p:extLst>
      <p:ext uri="{BB962C8B-B14F-4D97-AF65-F5344CB8AC3E}">
        <p14:creationId xmlns:p14="http://schemas.microsoft.com/office/powerpoint/2010/main" val="21880679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kern="1200">
              <a:solidFill>
                <a:schemeClr val="bg1"/>
              </a:solidFill>
              <a:latin typeface="+mj-lt"/>
            </a:endParaRPr>
          </a:p>
        </p:txBody>
      </p:sp>
      <p:pic>
        <p:nvPicPr>
          <p:cNvPr id="6" name="Content Placeholder 5">
            <a:extLst>
              <a:ext uri="{FF2B5EF4-FFF2-40B4-BE49-F238E27FC236}">
                <a16:creationId xmlns:a16="http://schemas.microsoft.com/office/drawing/2014/main" id="{79407CF3-406A-3E29-90DA-3DEE21DCB017}"/>
              </a:ext>
            </a:extLst>
          </p:cNvPr>
          <p:cNvPicPr>
            <a:picLocks noGrp="1" noChangeAspect="1"/>
          </p:cNvPicPr>
          <p:nvPr>
            <p:ph idx="1"/>
          </p:nvPr>
        </p:nvPicPr>
        <p:blipFill>
          <a:blip r:embed="rId2"/>
          <a:stretch>
            <a:fillRect/>
          </a:stretch>
        </p:blipFill>
        <p:spPr>
          <a:xfrm>
            <a:off x="1033544" y="1529556"/>
            <a:ext cx="10202405" cy="591034"/>
          </a:xfrm>
        </p:spPr>
      </p:pic>
      <p:pic>
        <p:nvPicPr>
          <p:cNvPr id="7" name="Picture 6" descr="A screenshot of a computer program&#10;&#10;Description automatically generated">
            <a:extLst>
              <a:ext uri="{FF2B5EF4-FFF2-40B4-BE49-F238E27FC236}">
                <a16:creationId xmlns:a16="http://schemas.microsoft.com/office/drawing/2014/main" id="{68617588-8438-CB44-753F-A4E1A263F11D}"/>
              </a:ext>
            </a:extLst>
          </p:cNvPr>
          <p:cNvPicPr>
            <a:picLocks noChangeAspect="1"/>
          </p:cNvPicPr>
          <p:nvPr/>
        </p:nvPicPr>
        <p:blipFill>
          <a:blip r:embed="rId3"/>
          <a:stretch>
            <a:fillRect/>
          </a:stretch>
        </p:blipFill>
        <p:spPr>
          <a:xfrm>
            <a:off x="998833" y="2123106"/>
            <a:ext cx="10194333" cy="4729888"/>
          </a:xfrm>
          <a:prstGeom prst="rect">
            <a:avLst/>
          </a:prstGeom>
        </p:spPr>
      </p:pic>
    </p:spTree>
    <p:extLst>
      <p:ext uri="{BB962C8B-B14F-4D97-AF65-F5344CB8AC3E}">
        <p14:creationId xmlns:p14="http://schemas.microsoft.com/office/powerpoint/2010/main" val="261026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3EE5F-D602-B446-DC79-F90B6D7C74F8}"/>
              </a:ext>
            </a:extLst>
          </p:cNvPr>
          <p:cNvSpPr>
            <a:spLocks noGrp="1"/>
          </p:cNvSpPr>
          <p:nvPr>
            <p:ph type="title"/>
          </p:nvPr>
        </p:nvSpPr>
        <p:spPr>
          <a:xfrm>
            <a:off x="1043631" y="873940"/>
            <a:ext cx="5052369" cy="1035781"/>
          </a:xfrm>
        </p:spPr>
        <p:txBody>
          <a:bodyPr anchor="ctr">
            <a:normAutofit/>
          </a:bodyPr>
          <a:lstStyle/>
          <a:p>
            <a:r>
              <a:rPr lang="en-US" sz="3300"/>
              <a:t>Story Line: Login/ registration </a:t>
            </a:r>
          </a:p>
        </p:txBody>
      </p:sp>
      <p:sp>
        <p:nvSpPr>
          <p:cNvPr id="4" name="Rectangle 1">
            <a:extLst>
              <a:ext uri="{FF2B5EF4-FFF2-40B4-BE49-F238E27FC236}">
                <a16:creationId xmlns:a16="http://schemas.microsoft.com/office/drawing/2014/main" id="{5D45079B-1ED8-81EE-0EB4-57FE821D2551}"/>
              </a:ext>
            </a:extLst>
          </p:cNvPr>
          <p:cNvSpPr>
            <a:spLocks noGrp="1" noChangeArrowheads="1"/>
          </p:cNvSpPr>
          <p:nvPr>
            <p:ph idx="1"/>
          </p:nvPr>
        </p:nvSpPr>
        <p:spPr bwMode="auto">
          <a:xfrm>
            <a:off x="1045029" y="2524721"/>
            <a:ext cx="4991629" cy="36771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Main Goal:</a:t>
            </a:r>
            <a:r>
              <a:rPr kumimoji="0" lang="en-US" altLang="en-US" sz="1500" b="0" i="0" u="none" strike="noStrike" cap="none" normalizeH="0" baseline="0">
                <a:ln>
                  <a:noFill/>
                </a:ln>
                <a:effectLst/>
                <a:latin typeface="Arial" panose="020B0604020202020204" pitchFamily="34" charset="0"/>
              </a:rPr>
              <a:t> Provide a secure and simple way for users to create an account or log in.</a:t>
            </a:r>
          </a:p>
          <a:p>
            <a:pPr marL="0" marR="0" lvl="0" indent="0" defTabSz="914400" rtl="0" eaLnBrk="0" fontAlgn="base" latinLnBrk="0" hangingPunct="0">
              <a:spcBef>
                <a:spcPct val="0"/>
              </a:spcBef>
              <a:spcAft>
                <a:spcPts val="600"/>
              </a:spcAft>
              <a:buClrTx/>
              <a:buSzTx/>
              <a:buNone/>
              <a:tabLst/>
            </a:pP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Design Strategy:</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Use minimal input fields for a quick process (email, password).</a:t>
            </a:r>
          </a:p>
          <a:p>
            <a:pPr marL="0" marR="0" lvl="0" indent="0" defTabSz="914400" rtl="0" eaLnBrk="0" fontAlgn="base" latinLnBrk="0" hangingPunct="0">
              <a:spcBef>
                <a:spcPct val="0"/>
              </a:spcBef>
              <a:spcAft>
                <a:spcPts val="600"/>
              </a:spcAft>
              <a:buClrTx/>
              <a:buSzTx/>
              <a:buFontTx/>
              <a:buChar char="•"/>
              <a:tabLst/>
            </a:pPr>
            <a:r>
              <a:rPr kumimoji="0" lang="en-US" altLang="en-US" sz="1500" b="0" i="0" u="none" strike="noStrike" cap="none" normalizeH="0" baseline="0">
                <a:ln>
                  <a:noFill/>
                </a:ln>
                <a:effectLst/>
                <a:latin typeface="Arial" panose="020B0604020202020204" pitchFamily="34" charset="0"/>
              </a:rPr>
              <a:t>Highlight login and signup buttons with contrasting colors.</a:t>
            </a:r>
            <a:endParaRPr lang="en-US" altLang="en-US" sz="1500">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500" b="1" i="0" u="none" strike="noStrike" cap="none" normalizeH="0" baseline="0">
                <a:ln>
                  <a:noFill/>
                </a:ln>
                <a:effectLst/>
                <a:latin typeface="Arial" panose="020B0604020202020204" pitchFamily="34" charset="0"/>
              </a:rPr>
              <a:t>Page Storyline:</a:t>
            </a:r>
            <a:endParaRPr kumimoji="0" lang="en-US" altLang="en-US" sz="15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AutoNum type="arabicPeriod"/>
              <a:tabLst/>
            </a:pPr>
            <a:r>
              <a:rPr kumimoji="0" lang="en-US" altLang="en-US" sz="1500" b="0" i="0" u="none" strike="noStrike" cap="none" normalizeH="0" baseline="0">
                <a:ln>
                  <a:noFill/>
                </a:ln>
                <a:effectLst/>
                <a:latin typeface="Arial" panose="020B0604020202020204" pitchFamily="34" charset="0"/>
              </a:rPr>
              <a:t>Welcome users with the MauTransport logo and tagline.</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1500" b="0" i="0" u="none" strike="noStrike" cap="none" normalizeH="0" baseline="0">
                <a:ln>
                  <a:noFill/>
                </a:ln>
                <a:effectLst/>
                <a:latin typeface="Arial" panose="020B0604020202020204" pitchFamily="34" charset="0"/>
              </a:rPr>
              <a:t>Provide "Login" and "Signup" buttons.</a:t>
            </a:r>
          </a:p>
        </p:txBody>
      </p:sp>
      <p:sp>
        <p:nvSpPr>
          <p:cNvPr id="20" name="Rectangle 19">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CD040EE-6922-C019-A9AD-004BB0CA59E5}"/>
              </a:ext>
            </a:extLst>
          </p:cNvPr>
          <p:cNvPicPr>
            <a:picLocks noChangeAspect="1"/>
          </p:cNvPicPr>
          <p:nvPr/>
        </p:nvPicPr>
        <p:blipFill>
          <a:blip r:embed="rId2"/>
          <a:srcRect t="3333"/>
          <a:stretch/>
        </p:blipFill>
        <p:spPr>
          <a:xfrm>
            <a:off x="7771890" y="901032"/>
            <a:ext cx="2540458" cy="5116220"/>
          </a:xfrm>
          <a:prstGeom prst="rect">
            <a:avLst/>
          </a:prstGeom>
        </p:spPr>
      </p:pic>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997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D96758-6681-5276-8B99-7FB9F3E251D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Transcript</a:t>
            </a:r>
            <a:endParaRPr lang="en-US" sz="3200">
              <a:solidFill>
                <a:srgbClr val="000000"/>
              </a:solidFill>
            </a:endParaRPr>
          </a:p>
        </p:txBody>
      </p:sp>
      <p:pic>
        <p:nvPicPr>
          <p:cNvPr id="5" name="Content Placeholder 4" descr="A close-up of a box&#10;&#10;Description automatically generated">
            <a:extLst>
              <a:ext uri="{FF2B5EF4-FFF2-40B4-BE49-F238E27FC236}">
                <a16:creationId xmlns:a16="http://schemas.microsoft.com/office/drawing/2014/main" id="{97A34B73-3788-CF1F-8B78-0F13AE265062}"/>
              </a:ext>
            </a:extLst>
          </p:cNvPr>
          <p:cNvPicPr>
            <a:picLocks noGrp="1" noChangeAspect="1"/>
          </p:cNvPicPr>
          <p:nvPr>
            <p:ph idx="1"/>
          </p:nvPr>
        </p:nvPicPr>
        <p:blipFill>
          <a:blip r:embed="rId2"/>
          <a:stretch>
            <a:fillRect/>
          </a:stretch>
        </p:blipFill>
        <p:spPr>
          <a:xfrm>
            <a:off x="551578" y="1537136"/>
            <a:ext cx="11196167" cy="1472484"/>
          </a:xfrm>
        </p:spPr>
      </p:pic>
      <p:pic>
        <p:nvPicPr>
          <p:cNvPr id="8" name="Picture 7" descr="A screenshot of a computer&#10;&#10;Description automatically generated">
            <a:extLst>
              <a:ext uri="{FF2B5EF4-FFF2-40B4-BE49-F238E27FC236}">
                <a16:creationId xmlns:a16="http://schemas.microsoft.com/office/drawing/2014/main" id="{DB821A58-0CC8-3AD2-6E53-915C01E22EDE}"/>
              </a:ext>
            </a:extLst>
          </p:cNvPr>
          <p:cNvPicPr>
            <a:picLocks noChangeAspect="1"/>
          </p:cNvPicPr>
          <p:nvPr/>
        </p:nvPicPr>
        <p:blipFill>
          <a:blip r:embed="rId3"/>
          <a:stretch>
            <a:fillRect/>
          </a:stretch>
        </p:blipFill>
        <p:spPr>
          <a:xfrm>
            <a:off x="553993" y="3009498"/>
            <a:ext cx="11212803" cy="2985483"/>
          </a:xfrm>
          <a:prstGeom prst="rect">
            <a:avLst/>
          </a:prstGeom>
        </p:spPr>
      </p:pic>
    </p:spTree>
    <p:extLst>
      <p:ext uri="{BB962C8B-B14F-4D97-AF65-F5344CB8AC3E}">
        <p14:creationId xmlns:p14="http://schemas.microsoft.com/office/powerpoint/2010/main" val="128147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71935-1063-8E5B-5950-903BF3D7A57A}"/>
              </a:ext>
            </a:extLst>
          </p:cNvPr>
          <p:cNvSpPr>
            <a:spLocks noGrp="1"/>
          </p:cNvSpPr>
          <p:nvPr>
            <p:ph type="title"/>
          </p:nvPr>
        </p:nvSpPr>
        <p:spPr>
          <a:xfrm>
            <a:off x="1043631" y="873940"/>
            <a:ext cx="5052369" cy="1035781"/>
          </a:xfrm>
        </p:spPr>
        <p:txBody>
          <a:bodyPr anchor="ctr">
            <a:normAutofit/>
          </a:bodyPr>
          <a:lstStyle/>
          <a:p>
            <a:r>
              <a:rPr lang="en-US" sz="3600"/>
              <a:t>Story Line: Menu page</a:t>
            </a:r>
          </a:p>
        </p:txBody>
      </p:sp>
      <p:sp>
        <p:nvSpPr>
          <p:cNvPr id="19" name="Rectangle 18">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7D7776A-FEA8-C547-6EC1-6BBBE2B6C45E}"/>
              </a:ext>
            </a:extLst>
          </p:cNvPr>
          <p:cNvPicPr>
            <a:picLocks noChangeAspect="1"/>
          </p:cNvPicPr>
          <p:nvPr/>
        </p:nvPicPr>
        <p:blipFill>
          <a:blip r:embed="rId2"/>
          <a:stretch>
            <a:fillRect/>
          </a:stretch>
        </p:blipFill>
        <p:spPr>
          <a:xfrm>
            <a:off x="7763064" y="901032"/>
            <a:ext cx="2558110" cy="5116220"/>
          </a:xfrm>
          <a:prstGeom prst="rect">
            <a:avLst/>
          </a:prstGeom>
        </p:spPr>
      </p:pic>
      <p:cxnSp>
        <p:nvCxnSpPr>
          <p:cNvPr id="21" name="Straight Connector 2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1F68341A-372E-BC5C-C08C-09B0FD1153BC}"/>
              </a:ext>
            </a:extLst>
          </p:cNvPr>
          <p:cNvSpPr>
            <a:spLocks noGrp="1" noChangeArrowheads="1"/>
          </p:cNvSpPr>
          <p:nvPr>
            <p:ph idx="1"/>
          </p:nvPr>
        </p:nvSpPr>
        <p:spPr bwMode="auto">
          <a:xfrm>
            <a:off x="655016" y="2581830"/>
            <a:ext cx="567915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Main Goal:</a:t>
            </a:r>
            <a:r>
              <a:rPr kumimoji="0" lang="en-US" altLang="en-US" sz="1800" b="0" i="0" u="none" strike="noStrike" cap="none" normalizeH="0" baseline="0">
                <a:ln>
                  <a:noFill/>
                </a:ln>
                <a:solidFill>
                  <a:schemeClr val="tx1"/>
                </a:solidFill>
                <a:effectLst/>
                <a:latin typeface="Arial" panose="020B0604020202020204" pitchFamily="34" charset="0"/>
              </a:rPr>
              <a:t> Provide centralized navigation to all key features of the app.</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Strategy: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 icons and descriptive labels for each feature (Driving Mode, Plan Trip, Day Package, etc.).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Page Storyline: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Display a clear menu header.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Offer clickable buttons/icons for each main feature.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Include a back arrow for easy navigation.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6558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D860E-B4DE-3C11-174D-4A1C87ABBE0E}"/>
              </a:ext>
            </a:extLst>
          </p:cNvPr>
          <p:cNvSpPr>
            <a:spLocks noGrp="1"/>
          </p:cNvSpPr>
          <p:nvPr>
            <p:ph type="title"/>
          </p:nvPr>
        </p:nvSpPr>
        <p:spPr>
          <a:xfrm>
            <a:off x="1043631" y="873940"/>
            <a:ext cx="5052369" cy="1035781"/>
          </a:xfrm>
        </p:spPr>
        <p:txBody>
          <a:bodyPr anchor="ctr">
            <a:normAutofit/>
          </a:bodyPr>
          <a:lstStyle/>
          <a:p>
            <a:r>
              <a:rPr lang="en-US" sz="3600"/>
              <a:t>Story Line:  Driving mode</a:t>
            </a:r>
          </a:p>
        </p:txBody>
      </p:sp>
      <p:sp>
        <p:nvSpPr>
          <p:cNvPr id="21" name="Rectangle 20">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430CC2E-B6D8-0E70-71D2-0FB7011F475E}"/>
              </a:ext>
            </a:extLst>
          </p:cNvPr>
          <p:cNvPicPr>
            <a:picLocks noChangeAspect="1"/>
          </p:cNvPicPr>
          <p:nvPr/>
        </p:nvPicPr>
        <p:blipFill>
          <a:blip r:embed="rId2"/>
          <a:stretch>
            <a:fillRect/>
          </a:stretch>
        </p:blipFill>
        <p:spPr>
          <a:xfrm>
            <a:off x="7846202" y="901032"/>
            <a:ext cx="2391833" cy="5116220"/>
          </a:xfrm>
          <a:prstGeom prst="rect">
            <a:avLst/>
          </a:prstGeom>
        </p:spPr>
      </p:pic>
      <p:cxnSp>
        <p:nvCxnSpPr>
          <p:cNvPr id="23" name="Straight Connector 22">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B507F21A-AA15-6586-DB81-F65E674C10B2}"/>
              </a:ext>
            </a:extLst>
          </p:cNvPr>
          <p:cNvSpPr>
            <a:spLocks noGrp="1" noChangeArrowheads="1"/>
          </p:cNvSpPr>
          <p:nvPr>
            <p:ph idx="1"/>
          </p:nvPr>
        </p:nvSpPr>
        <p:spPr bwMode="auto">
          <a:xfrm>
            <a:off x="289944" y="2508525"/>
            <a:ext cx="602280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Main Goal:</a:t>
            </a:r>
            <a:r>
              <a:rPr kumimoji="0" lang="en-US" altLang="en-US" sz="1800" b="0" i="0" u="none" strike="noStrike" cap="none" normalizeH="0" baseline="0">
                <a:ln>
                  <a:noFill/>
                </a:ln>
                <a:solidFill>
                  <a:schemeClr val="tx1"/>
                </a:solidFill>
                <a:effectLst/>
                <a:latin typeface="Arial" panose="020B0604020202020204" pitchFamily="34" charset="0"/>
              </a:rPr>
              <a:t> Help users navigate their routes in real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Strategy: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Use a detailed, interactive map.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Include start and destination search fields.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Provide route duration and directions in real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Page Storyline: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a:ln>
                  <a:noFill/>
                </a:ln>
                <a:solidFill>
                  <a:schemeClr val="tx1"/>
                </a:solidFill>
                <a:effectLst/>
                <a:latin typeface="Arial" panose="020B0604020202020204" pitchFamily="34" charset="0"/>
              </a:rPr>
              <a:t>Show the map with current location.</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a:ln>
                  <a:noFill/>
                </a:ln>
                <a:solidFill>
                  <a:schemeClr val="tx1"/>
                </a:solidFill>
                <a:effectLst/>
                <a:latin typeface="Arial" panose="020B0604020202020204" pitchFamily="34" charset="0"/>
              </a:rPr>
              <a:t>Allow users to input "From" and "To" fields.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a:ln>
                  <a:noFill/>
                </a:ln>
                <a:solidFill>
                  <a:schemeClr val="tx1"/>
                </a:solidFill>
                <a:effectLst/>
                <a:latin typeface="Arial" panose="020B0604020202020204" pitchFamily="34" charset="0"/>
              </a:rPr>
              <a:t>Provide real-time route updates and estimated time.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32059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58A7B-B23E-C7F2-D0CA-5E7346688ACD}"/>
              </a:ext>
            </a:extLst>
          </p:cNvPr>
          <p:cNvSpPr>
            <a:spLocks noGrp="1"/>
          </p:cNvSpPr>
          <p:nvPr>
            <p:ph type="title"/>
          </p:nvPr>
        </p:nvSpPr>
        <p:spPr>
          <a:xfrm>
            <a:off x="645064" y="525982"/>
            <a:ext cx="4282983" cy="1200361"/>
          </a:xfrm>
        </p:spPr>
        <p:txBody>
          <a:bodyPr anchor="b">
            <a:normAutofit/>
          </a:bodyPr>
          <a:lstStyle/>
          <a:p>
            <a:r>
              <a:rPr lang="en-US" sz="3600"/>
              <a:t>Story line: Plan Trip page</a:t>
            </a:r>
          </a:p>
        </p:txBody>
      </p:sp>
      <p:sp>
        <p:nvSpPr>
          <p:cNvPr id="13" name="Rectangle 1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a:extLst>
              <a:ext uri="{FF2B5EF4-FFF2-40B4-BE49-F238E27FC236}">
                <a16:creationId xmlns:a16="http://schemas.microsoft.com/office/drawing/2014/main" id="{FE615B83-3AA2-A699-7F8F-48E5A55FADA6}"/>
              </a:ext>
            </a:extLst>
          </p:cNvPr>
          <p:cNvSpPr>
            <a:spLocks noGrp="1" noChangeArrowheads="1"/>
          </p:cNvSpPr>
          <p:nvPr>
            <p:ph idx="1"/>
          </p:nvPr>
        </p:nvSpPr>
        <p:spPr bwMode="auto">
          <a:xfrm>
            <a:off x="645063" y="2252325"/>
            <a:ext cx="4282984" cy="351194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Main Goal:</a:t>
            </a:r>
            <a:r>
              <a:rPr kumimoji="0" lang="en-US" altLang="en-US" sz="1800" b="0" i="0" u="none" strike="noStrike" cap="none" normalizeH="0" baseline="0">
                <a:ln>
                  <a:noFill/>
                </a:ln>
                <a:effectLst/>
                <a:latin typeface="Arial" panose="020B0604020202020204" pitchFamily="34" charset="0"/>
              </a:rPr>
              <a:t> Allow users to plan and schedule their trips easily.</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Design Strategy:</a:t>
            </a: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0" i="0" u="none" strike="noStrike" cap="none" normalizeH="0" baseline="0">
                <a:ln>
                  <a:noFill/>
                </a:ln>
                <a:effectLst/>
                <a:latin typeface="Arial" panose="020B0604020202020204" pitchFamily="34" charset="0"/>
              </a:rPr>
              <a:t>Include dropdowns for transport mode, location, date, and time selection.</a:t>
            </a:r>
          </a:p>
          <a:p>
            <a:pPr marL="0" marR="0" lvl="0" indent="0" defTabSz="914400" rtl="0" eaLnBrk="0" fontAlgn="base" latinLnBrk="0" hangingPunct="0">
              <a:spcBef>
                <a:spcPct val="0"/>
              </a:spcBef>
              <a:spcAft>
                <a:spcPts val="600"/>
              </a:spcAft>
              <a:buClrTx/>
              <a:buSzTx/>
              <a:buNone/>
              <a:tabLst/>
            </a:pPr>
            <a:endParaRPr kumimoji="0" lang="en-US" altLang="en-US" sz="1800" b="0" i="0" u="none" strike="noStrike" cap="none" normalizeH="0" baseline="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en-US" altLang="en-US" sz="1800" b="1" i="0" u="none" strike="noStrike" cap="none" normalizeH="0" baseline="0">
                <a:ln>
                  <a:noFill/>
                </a:ln>
                <a:effectLst/>
                <a:latin typeface="Arial" panose="020B0604020202020204" pitchFamily="34" charset="0"/>
              </a:rPr>
              <a:t>Page Storyline:</a:t>
            </a:r>
            <a:endParaRPr kumimoji="0" lang="en-US" altLang="en-US" sz="1800" b="0" i="0" u="none" strike="noStrike" cap="none" normalizeH="0" baseline="0">
              <a:ln>
                <a:noFill/>
              </a:ln>
              <a:effectLst/>
              <a:latin typeface="Arial" panose="020B0604020202020204" pitchFamily="34" charset="0"/>
            </a:endParaRP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1800" b="0" i="0" u="none" strike="noStrike" cap="none" normalizeH="0" baseline="0">
                <a:ln>
                  <a:noFill/>
                </a:ln>
                <a:effectLst/>
                <a:latin typeface="Arial" panose="020B0604020202020204" pitchFamily="34" charset="0"/>
              </a:rPr>
              <a:t>Let users select starting and ending points.</a:t>
            </a:r>
          </a:p>
          <a:p>
            <a:pPr marL="342900" marR="0" lvl="0" indent="-342900" defTabSz="914400" rtl="0" eaLnBrk="0" fontAlgn="base" latinLnBrk="0" hangingPunct="0">
              <a:spcBef>
                <a:spcPct val="0"/>
              </a:spcBef>
              <a:spcAft>
                <a:spcPts val="600"/>
              </a:spcAft>
              <a:buClrTx/>
              <a:buSzTx/>
              <a:buFont typeface="+mj-lt"/>
              <a:buAutoNum type="arabicPeriod"/>
              <a:tabLst/>
            </a:pPr>
            <a:r>
              <a:rPr kumimoji="0" lang="en-US" altLang="en-US" sz="1800" b="0" i="0" u="none" strike="noStrike" cap="none" normalizeH="0" baseline="0">
                <a:ln>
                  <a:noFill/>
                </a:ln>
                <a:effectLst/>
                <a:latin typeface="Arial" panose="020B0604020202020204" pitchFamily="34" charset="0"/>
              </a:rPr>
              <a:t>Include date and time pickers.</a:t>
            </a:r>
          </a:p>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a:ln>
                <a:noFill/>
              </a:ln>
              <a:effectLst/>
              <a:latin typeface="Arial" panose="020B0604020202020204" pitchFamily="34" charset="0"/>
            </a:endParaRPr>
          </a:p>
        </p:txBody>
      </p:sp>
      <p:sp>
        <p:nvSpPr>
          <p:cNvPr id="15" name="Rectangle 1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5B1102B-5816-3C93-691B-3C7ED0D2C3EB}"/>
              </a:ext>
            </a:extLst>
          </p:cNvPr>
          <p:cNvPicPr>
            <a:picLocks noChangeAspect="1"/>
          </p:cNvPicPr>
          <p:nvPr/>
        </p:nvPicPr>
        <p:blipFill>
          <a:blip r:embed="rId2"/>
          <a:stretch>
            <a:fillRect/>
          </a:stretch>
        </p:blipFill>
        <p:spPr>
          <a:xfrm>
            <a:off x="7510643" y="650494"/>
            <a:ext cx="2582208" cy="5324142"/>
          </a:xfrm>
          <a:prstGeom prst="rect">
            <a:avLst/>
          </a:prstGeom>
        </p:spPr>
      </p:pic>
    </p:spTree>
    <p:extLst>
      <p:ext uri="{BB962C8B-B14F-4D97-AF65-F5344CB8AC3E}">
        <p14:creationId xmlns:p14="http://schemas.microsoft.com/office/powerpoint/2010/main" val="39852619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3408</Words>
  <Application>Microsoft Office PowerPoint</Application>
  <PresentationFormat>Widescreen</PresentationFormat>
  <Paragraphs>326</Paragraphs>
  <Slides>60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Aptos</vt:lpstr>
      <vt:lpstr>Aptos Display</vt:lpstr>
      <vt:lpstr>Arial</vt:lpstr>
      <vt:lpstr>Calibri</vt:lpstr>
      <vt:lpstr>Times New Roman</vt:lpstr>
      <vt:lpstr>Office Theme</vt:lpstr>
      <vt:lpstr>MauTransport Mobile  Application</vt:lpstr>
      <vt:lpstr>Table of content </vt:lpstr>
      <vt:lpstr>User Requirements</vt:lpstr>
      <vt:lpstr>Navigational Model/Site Map</vt:lpstr>
      <vt:lpstr>Wireflow</vt:lpstr>
      <vt:lpstr>Story Line: Login/ registration </vt:lpstr>
      <vt:lpstr>Story Line: Menu page</vt:lpstr>
      <vt:lpstr>Story Line:  Driving mode</vt:lpstr>
      <vt:lpstr>Story line: Plan Trip page</vt:lpstr>
      <vt:lpstr>Story line: Day Package</vt:lpstr>
      <vt:lpstr>Story line: Setting Page</vt:lpstr>
      <vt:lpstr>Improvement: Visibility of system status</vt:lpstr>
      <vt:lpstr>Improvement: Match between system and real-world</vt:lpstr>
      <vt:lpstr>Improvement: Match between system and real-world</vt:lpstr>
      <vt:lpstr>Improvement: User control and freedom</vt:lpstr>
      <vt:lpstr>Improvement: Consistency and standards</vt:lpstr>
      <vt:lpstr> Improvement: Consistency and Standards </vt:lpstr>
      <vt:lpstr>Improvement: error prevention</vt:lpstr>
      <vt:lpstr>Improvement: recognition rather than recall</vt:lpstr>
      <vt:lpstr>Improvement: flexibility and efficiency of use</vt:lpstr>
      <vt:lpstr>Improvement: Help users recognize, diagnose and recover from errors</vt:lpstr>
      <vt:lpstr>Improvement: Aesthetic and minimalist design</vt:lpstr>
      <vt:lpstr>Improvement: Help and documentation</vt:lpstr>
      <vt:lpstr>Improvement: Help and Documentation</vt:lpstr>
      <vt:lpstr>Improvement in low fidelity (Menu Page) after Expert Evaluation</vt:lpstr>
      <vt:lpstr>PowerPoint Presentation</vt:lpstr>
      <vt:lpstr>Improvement in low fidelity (plan trip) after Expert Evaluation</vt:lpstr>
      <vt:lpstr>Improvement in low fidelity (plan trip) after Expert Evaluation</vt:lpstr>
      <vt:lpstr>Video Prototype</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Inclusive design impairment simulator</vt:lpstr>
      <vt:lpstr>User Testing Themes</vt:lpstr>
      <vt:lpstr>User Testing Themes</vt:lpstr>
      <vt:lpstr>Analysis of user testing</vt:lpstr>
      <vt:lpstr>SUS</vt:lpstr>
      <vt:lpstr>SUS</vt:lpstr>
      <vt:lpstr>SUS</vt:lpstr>
      <vt:lpstr>SUS</vt:lpstr>
      <vt:lpstr>Thank you</vt:lpstr>
      <vt:lpstr>References</vt:lpstr>
      <vt:lpstr>PowerPoint Presentation</vt:lpstr>
      <vt:lpstr>PowerPoint Presentation</vt:lpstr>
      <vt:lpstr>Transcript</vt:lpstr>
      <vt:lpstr>Transcript</vt:lpstr>
      <vt:lpstr>Transcript</vt:lpstr>
      <vt:lpstr>Transcript</vt:lpstr>
      <vt:lpstr>Transcript</vt:lpstr>
      <vt:lpstr>Transcript</vt:lpstr>
      <vt:lpstr>Transcript</vt:lpstr>
      <vt:lpstr>Transcript</vt:lpstr>
      <vt:lpstr>Transcript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Arusha Ramessur</dc:creator>
  <cp:lastModifiedBy>Arusha Ramessur</cp:lastModifiedBy>
  <cp:revision>1</cp:revision>
  <dcterms:created xsi:type="dcterms:W3CDTF">2024-12-03T15:34:27Z</dcterms:created>
  <dcterms:modified xsi:type="dcterms:W3CDTF">2025-01-07T22:49:01Z</dcterms:modified>
</cp:coreProperties>
</file>